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charts/chart3.xml" ContentType="application/vnd.openxmlformats-officedocument.drawingml.chart+xml"/>
  <Override PartName="/ppt/charts/chart4.xml" ContentType="application/vnd.openxmlformats-officedocument.drawingml.chart+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53.xml" ContentType="application/vnd.openxmlformats-officedocument.presentationml.notesSlid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3">
  <p:sldMasterIdLst>
    <p:sldMasterId id="2147483662" r:id="rId1"/>
    <p:sldMasterId id="2147483689" r:id="rId2"/>
  </p:sldMasterIdLst>
  <p:notesMasterIdLst>
    <p:notesMasterId r:id="rId63"/>
  </p:notesMasterIdLst>
  <p:sldIdLst>
    <p:sldId id="521" r:id="rId3"/>
    <p:sldId id="522" r:id="rId4"/>
    <p:sldId id="523" r:id="rId5"/>
    <p:sldId id="563" r:id="rId6"/>
    <p:sldId id="524" r:id="rId7"/>
    <p:sldId id="525" r:id="rId8"/>
    <p:sldId id="526" r:id="rId9"/>
    <p:sldId id="527" r:id="rId10"/>
    <p:sldId id="546" r:id="rId11"/>
    <p:sldId id="547" r:id="rId12"/>
    <p:sldId id="548" r:id="rId13"/>
    <p:sldId id="550" r:id="rId14"/>
    <p:sldId id="549" r:id="rId15"/>
    <p:sldId id="529" r:id="rId16"/>
    <p:sldId id="530" r:id="rId17"/>
    <p:sldId id="531" r:id="rId18"/>
    <p:sldId id="532" r:id="rId19"/>
    <p:sldId id="533" r:id="rId20"/>
    <p:sldId id="534" r:id="rId21"/>
    <p:sldId id="561" r:id="rId22"/>
    <p:sldId id="562" r:id="rId23"/>
    <p:sldId id="545" r:id="rId24"/>
    <p:sldId id="535" r:id="rId25"/>
    <p:sldId id="536" r:id="rId26"/>
    <p:sldId id="537" r:id="rId27"/>
    <p:sldId id="538" r:id="rId28"/>
    <p:sldId id="539" r:id="rId29"/>
    <p:sldId id="540" r:id="rId30"/>
    <p:sldId id="541" r:id="rId31"/>
    <p:sldId id="542" r:id="rId32"/>
    <p:sldId id="543" r:id="rId33"/>
    <p:sldId id="544" r:id="rId34"/>
    <p:sldId id="515" r:id="rId35"/>
    <p:sldId id="551" r:id="rId36"/>
    <p:sldId id="516" r:id="rId37"/>
    <p:sldId id="552" r:id="rId38"/>
    <p:sldId id="553" r:id="rId39"/>
    <p:sldId id="554" r:id="rId40"/>
    <p:sldId id="520" r:id="rId41"/>
    <p:sldId id="478" r:id="rId42"/>
    <p:sldId id="558" r:id="rId43"/>
    <p:sldId id="507" r:id="rId44"/>
    <p:sldId id="509" r:id="rId45"/>
    <p:sldId id="463" r:id="rId46"/>
    <p:sldId id="556" r:id="rId47"/>
    <p:sldId id="557" r:id="rId48"/>
    <p:sldId id="491" r:id="rId49"/>
    <p:sldId id="492" r:id="rId50"/>
    <p:sldId id="510" r:id="rId51"/>
    <p:sldId id="480" r:id="rId52"/>
    <p:sldId id="493" r:id="rId53"/>
    <p:sldId id="511" r:id="rId54"/>
    <p:sldId id="494" r:id="rId55"/>
    <p:sldId id="486" r:id="rId56"/>
    <p:sldId id="473" r:id="rId57"/>
    <p:sldId id="559" r:id="rId58"/>
    <p:sldId id="481" r:id="rId59"/>
    <p:sldId id="560" r:id="rId60"/>
    <p:sldId id="414" r:id="rId61"/>
    <p:sldId id="459" r:id="rId62"/>
  </p:sldIdLst>
  <p:sldSz cx="9144000" cy="5143500" type="screen16x9"/>
  <p:notesSz cx="6858000" cy="9144000"/>
  <p:embeddedFontLst>
    <p:embeddedFont>
      <p:font typeface="Raleway" panose="020B0604020202020204" charset="0"/>
      <p:regular r:id="rId64"/>
      <p:bold r:id="rId65"/>
      <p:italic r:id="rId66"/>
      <p:boldItalic r:id="rId67"/>
    </p:embeddedFont>
    <p:embeddedFont>
      <p:font typeface="Raleway SemiBold" panose="020B0604020202020204" charset="0"/>
      <p:regular r:id="rId68"/>
      <p:bold r:id="rId69"/>
      <p:italic r:id="rId70"/>
      <p:boldItalic r:id="rId71"/>
    </p:embeddedFont>
    <p:embeddedFont>
      <p:font typeface="Open Sans Semibold" panose="020B0604020202020204" charset="0"/>
      <p:regular r:id="rId72"/>
      <p:bold r:id="rId73"/>
      <p:italic r:id="rId74"/>
      <p:boldItalic r:id="rId75"/>
    </p:embeddedFont>
    <p:embeddedFont>
      <p:font typeface="Raleway ExtraBold" panose="020B0604020202020204" charset="0"/>
      <p:bold r:id="rId76"/>
      <p:italic r:id="rId77"/>
      <p:boldItalic r:id="rId78"/>
    </p:embeddedFont>
    <p:embeddedFont>
      <p:font typeface="Lato" panose="020B0604020202020204" charset="0"/>
      <p:regular r:id="rId79"/>
      <p:bold r:id="rId80"/>
      <p:italic r:id="rId81"/>
      <p:boldItalic r:id="rId82"/>
    </p:embeddedFont>
    <p:embeddedFont>
      <p:font typeface="Georgia" panose="02040502050405020303" pitchFamily="18" charset="0"/>
      <p:regular r:id="rId83"/>
      <p:bold r:id="rId84"/>
      <p:italic r:id="rId85"/>
      <p:boldItalic r:id="rId86"/>
    </p:embeddedFont>
    <p:embeddedFont>
      <p:font typeface="Open Sans" panose="020B0606030504020204" pitchFamily="34" charset="0"/>
      <p:regular r:id="rId87"/>
      <p:bold r:id="rId88"/>
      <p:italic r:id="rId89"/>
      <p:boldItalic r:id="rId90"/>
    </p:embeddedFont>
    <p:embeddedFont>
      <p:font typeface="Helvetica" panose="020B0604020202020204" pitchFamily="34" charset="0"/>
      <p:regular r:id="rId91"/>
      <p:bold r:id="rId92"/>
      <p:italic r:id="rId93"/>
      <p:boldItalic r:id="rId94"/>
    </p:embeddedFont>
    <p:embeddedFont>
      <p:font typeface="Raleway Light" panose="020B0604020202020204" charset="0"/>
      <p:regular r:id="rId95"/>
      <p:italic r:id="rId96"/>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D08491"/>
        </a:solidFill>
        <a:effectLst/>
        <a:uFillTx/>
        <a:latin typeface="+mj-lt"/>
        <a:ea typeface="+mj-ea"/>
        <a:cs typeface="+mj-cs"/>
        <a:sym typeface="필기체"/>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D08491"/>
        </a:solidFill>
        <a:effectLst/>
        <a:uFillTx/>
        <a:latin typeface="+mj-lt"/>
        <a:ea typeface="+mj-ea"/>
        <a:cs typeface="+mj-cs"/>
        <a:sym typeface="필기체"/>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D08491"/>
        </a:solidFill>
        <a:effectLst/>
        <a:uFillTx/>
        <a:latin typeface="+mj-lt"/>
        <a:ea typeface="+mj-ea"/>
        <a:cs typeface="+mj-cs"/>
        <a:sym typeface="필기체"/>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D08491"/>
        </a:solidFill>
        <a:effectLst/>
        <a:uFillTx/>
        <a:latin typeface="+mj-lt"/>
        <a:ea typeface="+mj-ea"/>
        <a:cs typeface="+mj-cs"/>
        <a:sym typeface="필기체"/>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D08491"/>
        </a:solidFill>
        <a:effectLst/>
        <a:uFillTx/>
        <a:latin typeface="+mj-lt"/>
        <a:ea typeface="+mj-ea"/>
        <a:cs typeface="+mj-cs"/>
        <a:sym typeface="필기체"/>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D08491"/>
        </a:solidFill>
        <a:effectLst/>
        <a:uFillTx/>
        <a:latin typeface="+mj-lt"/>
        <a:ea typeface="+mj-ea"/>
        <a:cs typeface="+mj-cs"/>
        <a:sym typeface="필기체"/>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D08491"/>
        </a:solidFill>
        <a:effectLst/>
        <a:uFillTx/>
        <a:latin typeface="+mj-lt"/>
        <a:ea typeface="+mj-ea"/>
        <a:cs typeface="+mj-cs"/>
        <a:sym typeface="필기체"/>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D08491"/>
        </a:solidFill>
        <a:effectLst/>
        <a:uFillTx/>
        <a:latin typeface="+mj-lt"/>
        <a:ea typeface="+mj-ea"/>
        <a:cs typeface="+mj-cs"/>
        <a:sym typeface="필기체"/>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D08491"/>
        </a:solidFill>
        <a:effectLst/>
        <a:uFillTx/>
        <a:latin typeface="+mj-lt"/>
        <a:ea typeface="+mj-ea"/>
        <a:cs typeface="+mj-cs"/>
        <a:sym typeface="필기체"/>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970"/>
    <a:srgbClr val="000066"/>
    <a:srgbClr val="F83B08"/>
    <a:srgbClr val="8FB399"/>
    <a:srgbClr val="D03268"/>
    <a:srgbClr val="FD7734"/>
    <a:srgbClr val="00B16B"/>
    <a:srgbClr val="FFB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C2A838F-DE47-43B6-8978-D315DDB440A4}">
  <a:tblStyle styleId="{CC2A838F-DE47-43B6-8978-D315DDB440A4}" styleName="Table_0">
    <a:wholeTbl>
      <a:tcTxStyle b="off" i="off">
        <a:font>
          <a:latin typeface="Arial"/>
          <a:ea typeface="Arial"/>
          <a:cs typeface="Arial"/>
        </a:font>
        <a:schemeClr val="dk1"/>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insideH>
            <a:ln w="9525" cap="flat" cmpd="sng">
              <a:solidFill>
                <a:schemeClr val="accent2"/>
              </a:solidFill>
              <a:prstDash val="solid"/>
              <a:round/>
              <a:headEnd type="none" w="sm" len="sm"/>
              <a:tailEnd type="none" w="sm" len="sm"/>
            </a:ln>
          </a:insideH>
          <a:insideV>
            <a:ln w="9525" cap="flat" cmpd="sng">
              <a:solidFill>
                <a:schemeClr val="accent2"/>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2">
              <a:alpha val="40000"/>
            </a:schemeClr>
          </a:solidFill>
        </a:fill>
      </a:tcStyle>
    </a:band1H>
    <a:band2H>
      <a:tcTxStyle b="off" i="off"/>
      <a:tcStyle>
        <a:tcBdr/>
      </a:tcStyle>
    </a:band2H>
    <a:band1V>
      <a:tcTxStyle b="off" i="off"/>
      <a:tcStyle>
        <a:tcBdr>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tcBdr>
        <a:fill>
          <a:solidFill>
            <a:schemeClr val="accent2">
              <a:alpha val="40000"/>
            </a:schemeClr>
          </a:solidFill>
        </a:fill>
      </a:tcStyle>
    </a:band1V>
    <a:band2V>
      <a:tcTxStyle b="off" i="off"/>
      <a:tcStyle>
        <a:tcBdr/>
      </a:tcStyle>
    </a:band2V>
    <a:lastCol>
      <a:tcTxStyle b="on" i="off"/>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insideH>
            <a:ln w="9525" cap="flat" cmpd="sng">
              <a:solidFill>
                <a:schemeClr val="accent2"/>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insideH>
            <a:ln w="9525" cap="flat" cmpd="sng">
              <a:solidFill>
                <a:schemeClr val="accent2"/>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op>
            <a:ln w="9525" cap="flat" cmpd="sng">
              <a:solidFill>
                <a:schemeClr val="accent2"/>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2"/>
          </a:solidFill>
        </a:fill>
      </a:tcStyle>
    </a:firstRow>
    <a:neCell>
      <a:tcTxStyle b="off" i="off"/>
      <a:tcStyle>
        <a:tcBdr/>
      </a:tcStyle>
    </a:neCell>
    <a:nwCell>
      <a:tcTxStyle b="off" i="off"/>
      <a:tcStyle>
        <a:tcBdr/>
      </a:tcStyle>
    </a:nwCell>
  </a:tblStyle>
  <a:tblStyle styleId="{49E0FCDA-6EFF-4D23-BD51-30C7DA8F4723}"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29" autoAdjust="0"/>
    <p:restoredTop sz="87704" autoAdjust="0"/>
  </p:normalViewPr>
  <p:slideViewPr>
    <p:cSldViewPr snapToGrid="0">
      <p:cViewPr varScale="1">
        <p:scale>
          <a:sx n="80" d="100"/>
          <a:sy n="80" d="100"/>
        </p:scale>
        <p:origin x="1194" y="102"/>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notesMaster" Target="notesMasters/notesMaster1.xml"/><Relationship Id="rId68" Type="http://schemas.openxmlformats.org/officeDocument/2006/relationships/font" Target="fonts/font5.fntdata"/><Relationship Id="rId84" Type="http://schemas.openxmlformats.org/officeDocument/2006/relationships/font" Target="fonts/font21.fntdata"/><Relationship Id="rId89" Type="http://schemas.openxmlformats.org/officeDocument/2006/relationships/font" Target="fonts/font26.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font" Target="fonts/font11.fntdata"/><Relationship Id="rId79" Type="http://schemas.openxmlformats.org/officeDocument/2006/relationships/font" Target="fonts/font16.fntdata"/><Relationship Id="rId5" Type="http://schemas.openxmlformats.org/officeDocument/2006/relationships/slide" Target="slides/slide3.xml"/><Relationship Id="rId90" Type="http://schemas.openxmlformats.org/officeDocument/2006/relationships/font" Target="fonts/font27.fntdata"/><Relationship Id="rId95" Type="http://schemas.openxmlformats.org/officeDocument/2006/relationships/font" Target="fonts/font32.fntdata"/><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font" Target="fonts/font1.fntdata"/><Relationship Id="rId69" Type="http://schemas.openxmlformats.org/officeDocument/2006/relationships/font" Target="fonts/font6.fntdata"/><Relationship Id="rId80" Type="http://schemas.openxmlformats.org/officeDocument/2006/relationships/font" Target="fonts/font17.fntdata"/><Relationship Id="rId85" Type="http://schemas.openxmlformats.org/officeDocument/2006/relationships/font" Target="fonts/font2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4.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7.fntdata"/><Relationship Id="rId75" Type="http://schemas.openxmlformats.org/officeDocument/2006/relationships/font" Target="fonts/font12.fntdata"/><Relationship Id="rId83" Type="http://schemas.openxmlformats.org/officeDocument/2006/relationships/font" Target="fonts/font20.fntdata"/><Relationship Id="rId88" Type="http://schemas.openxmlformats.org/officeDocument/2006/relationships/font" Target="fonts/font25.fntdata"/><Relationship Id="rId91" Type="http://schemas.openxmlformats.org/officeDocument/2006/relationships/font" Target="fonts/font28.fntdata"/><Relationship Id="rId96" Type="http://schemas.openxmlformats.org/officeDocument/2006/relationships/font" Target="fonts/font33.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font" Target="fonts/font2.fntdata"/><Relationship Id="rId73" Type="http://schemas.openxmlformats.org/officeDocument/2006/relationships/font" Target="fonts/font10.fntdata"/><Relationship Id="rId78" Type="http://schemas.openxmlformats.org/officeDocument/2006/relationships/font" Target="fonts/font15.fntdata"/><Relationship Id="rId81" Type="http://schemas.openxmlformats.org/officeDocument/2006/relationships/font" Target="fonts/font18.fntdata"/><Relationship Id="rId86" Type="http://schemas.openxmlformats.org/officeDocument/2006/relationships/font" Target="fonts/font23.fntdata"/><Relationship Id="rId94" Type="http://schemas.openxmlformats.org/officeDocument/2006/relationships/font" Target="fonts/font31.fntdata"/><Relationship Id="rId9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13.fntdata"/><Relationship Id="rId97"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font" Target="fonts/font8.fntdata"/><Relationship Id="rId92" Type="http://schemas.openxmlformats.org/officeDocument/2006/relationships/font" Target="fonts/font29.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font" Target="fonts/font3.fntdata"/><Relationship Id="rId87" Type="http://schemas.openxmlformats.org/officeDocument/2006/relationships/font" Target="fonts/font24.fntdata"/><Relationship Id="rId61" Type="http://schemas.openxmlformats.org/officeDocument/2006/relationships/slide" Target="slides/slide59.xml"/><Relationship Id="rId82" Type="http://schemas.openxmlformats.org/officeDocument/2006/relationships/font" Target="fonts/font19.fntdata"/><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font" Target="fonts/font14.fntdata"/><Relationship Id="rId100"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9.fntdata"/><Relationship Id="rId93" Type="http://schemas.openxmlformats.org/officeDocument/2006/relationships/font" Target="fonts/font30.fntdata"/><Relationship Id="rId98"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1.xml"/><Relationship Id="rId1" Type="http://schemas.microsoft.com/office/2011/relationships/chartStyle" Target="style11.xml"/></Relationships>
</file>

<file path=ppt/charts/_rels/chart1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2.xml"/><Relationship Id="rId1" Type="http://schemas.microsoft.com/office/2011/relationships/chartStyle" Target="style12.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DENNIS%20ASARE\Downloads\iManifesto-2019-Data%20as%20of%205pm%2029-10-2020.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oleObject" Target="file:///C:\Users\DENNIS%20ASARE\Downloads\iManifesto-2019-Data%20as%20of%205pm%2029-10-2020.xlsx" TargetMode="External"/><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oleObject" Target="file:///C:\Users\DENNIS%20ASARE\Downloads\iManifesto-2019-Data%20as%20of%205pm%2029-10-2020.xlsx" TargetMode="External"/><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8031"/>
          <c:y val="5.3098699999999999E-2"/>
          <c:w val="0.85923799999999995"/>
          <c:h val="0.85808499999999999"/>
        </c:manualLayout>
      </c:layout>
      <c:lineChart>
        <c:grouping val="standard"/>
        <c:varyColors val="0"/>
        <c:ser>
          <c:idx val="0"/>
          <c:order val="0"/>
          <c:tx>
            <c:strRef>
              <c:f>Sheet1!$A$2</c:f>
              <c:strCache>
                <c:ptCount val="1"/>
                <c:pt idx="0">
                  <c:v>Region 1</c:v>
                </c:pt>
              </c:strCache>
            </c:strRef>
          </c:tx>
          <c:spPr>
            <a:ln w="76200" cap="flat">
              <a:solidFill>
                <a:srgbClr val="D08491"/>
              </a:solidFill>
              <a:prstDash val="solid"/>
              <a:miter lim="400000"/>
            </a:ln>
            <a:effectLst/>
          </c:spPr>
          <c:marker>
            <c:symbol val="none"/>
          </c:marker>
          <c:cat>
            <c:strRef>
              <c:f>Sheet1!$B$1:$E$1</c:f>
              <c:strCache>
                <c:ptCount val="4"/>
                <c:pt idx="0">
                  <c:v>April</c:v>
                </c:pt>
                <c:pt idx="1">
                  <c:v>May</c:v>
                </c:pt>
                <c:pt idx="2">
                  <c:v>June</c:v>
                </c:pt>
                <c:pt idx="3">
                  <c:v>July</c:v>
                </c:pt>
              </c:strCache>
            </c:strRef>
          </c:cat>
          <c:val>
            <c:numRef>
              <c:f>Sheet1!$B$2:$E$2</c:f>
              <c:numCache>
                <c:formatCode>General</c:formatCode>
                <c:ptCount val="4"/>
                <c:pt idx="0">
                  <c:v>17</c:v>
                </c:pt>
                <c:pt idx="1">
                  <c:v>26</c:v>
                </c:pt>
                <c:pt idx="2">
                  <c:v>53</c:v>
                </c:pt>
                <c:pt idx="3">
                  <c:v>96</c:v>
                </c:pt>
              </c:numCache>
            </c:numRef>
          </c:val>
          <c:smooth val="0"/>
          <c:extLst>
            <c:ext xmlns:c16="http://schemas.microsoft.com/office/drawing/2014/chart" uri="{C3380CC4-5D6E-409C-BE32-E72D297353CC}">
              <c16:uniqueId val="{00000000-ADB4-DA4D-8204-F83B854CC74D}"/>
            </c:ext>
          </c:extLst>
        </c:ser>
        <c:ser>
          <c:idx val="1"/>
          <c:order val="1"/>
          <c:tx>
            <c:strRef>
              <c:f>Sheet1!$A$3</c:f>
              <c:strCache>
                <c:ptCount val="1"/>
                <c:pt idx="0">
                  <c:v>Region 2</c:v>
                </c:pt>
              </c:strCache>
            </c:strRef>
          </c:tx>
          <c:spPr>
            <a:ln w="76200" cap="flat">
              <a:solidFill>
                <a:srgbClr val="C94A66"/>
              </a:solidFill>
              <a:prstDash val="solid"/>
              <a:miter lim="400000"/>
            </a:ln>
            <a:effectLst/>
          </c:spPr>
          <c:marker>
            <c:symbol val="none"/>
          </c:marker>
          <c:cat>
            <c:strRef>
              <c:f>Sheet1!$B$1:$E$1</c:f>
              <c:strCache>
                <c:ptCount val="4"/>
                <c:pt idx="0">
                  <c:v>April</c:v>
                </c:pt>
                <c:pt idx="1">
                  <c:v>May</c:v>
                </c:pt>
                <c:pt idx="2">
                  <c:v>June</c:v>
                </c:pt>
                <c:pt idx="3">
                  <c:v>July</c:v>
                </c:pt>
              </c:strCache>
            </c:strRef>
          </c:cat>
          <c:val>
            <c:numRef>
              <c:f>Sheet1!$B$3:$E$3</c:f>
              <c:numCache>
                <c:formatCode>General</c:formatCode>
                <c:ptCount val="4"/>
                <c:pt idx="0">
                  <c:v>55</c:v>
                </c:pt>
                <c:pt idx="1">
                  <c:v>43</c:v>
                </c:pt>
                <c:pt idx="2">
                  <c:v>70</c:v>
                </c:pt>
                <c:pt idx="3">
                  <c:v>58</c:v>
                </c:pt>
              </c:numCache>
            </c:numRef>
          </c:val>
          <c:smooth val="0"/>
          <c:extLst>
            <c:ext xmlns:c16="http://schemas.microsoft.com/office/drawing/2014/chart" uri="{C3380CC4-5D6E-409C-BE32-E72D297353CC}">
              <c16:uniqueId val="{00000001-ADB4-DA4D-8204-F83B854CC74D}"/>
            </c:ext>
          </c:extLst>
        </c:ser>
        <c:dLbls>
          <c:showLegendKey val="0"/>
          <c:showVal val="0"/>
          <c:showCatName val="0"/>
          <c:showSerName val="0"/>
          <c:showPercent val="0"/>
          <c:showBubbleSize val="0"/>
        </c:dLbls>
        <c:smooth val="0"/>
        <c:axId val="2140750296"/>
        <c:axId val="2140753704"/>
      </c:lineChart>
      <c:catAx>
        <c:axId val="2140750296"/>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1500" b="0" i="0" u="none" strike="noStrike">
                <a:solidFill>
                  <a:srgbClr val="FFFFFF"/>
                </a:solidFill>
                <a:latin typeface="Avenir Next Condensed"/>
              </a:defRPr>
            </a:pPr>
            <a:endParaRPr lang="en-US"/>
          </a:p>
        </c:txPr>
        <c:crossAx val="2140753704"/>
        <c:crosses val="autoZero"/>
        <c:auto val="1"/>
        <c:lblAlgn val="ctr"/>
        <c:lblOffset val="100"/>
        <c:noMultiLvlLbl val="1"/>
      </c:catAx>
      <c:valAx>
        <c:axId val="2140753704"/>
        <c:scaling>
          <c:orientation val="minMax"/>
        </c:scaling>
        <c:delete val="0"/>
        <c:axPos val="l"/>
        <c:majorGridlines>
          <c:spPr>
            <a:ln w="12700" cap="flat">
              <a:solidFill>
                <a:srgbClr val="B8B8B8"/>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sz="1500" b="0" i="0" u="none" strike="noStrike">
                <a:solidFill>
                  <a:srgbClr val="FFFFFF"/>
                </a:solidFill>
                <a:latin typeface="Avenir Next Condensed"/>
              </a:defRPr>
            </a:pPr>
            <a:endParaRPr lang="en-US"/>
          </a:p>
        </c:txPr>
        <c:crossAx val="2140750296"/>
        <c:crosses val="autoZero"/>
        <c:crossBetween val="midCat"/>
        <c:majorUnit val="25"/>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'Human Capital Investment- Educa'!$B$2</c:f>
              <c:strCache>
                <c:ptCount val="1"/>
                <c:pt idx="0">
                  <c:v>Percentage</c:v>
                </c:pt>
              </c:strCache>
            </c:strRef>
          </c:tx>
          <c:spPr>
            <a:solidFill>
              <a:schemeClr val="tx1"/>
            </a:solidFill>
            <a:ln>
              <a:noFill/>
            </a:ln>
            <a:effectLst/>
          </c:spPr>
          <c:invertIfNegative val="0"/>
          <c:cat>
            <c:strRef>
              <c:f>'Human Capital Investment- Educa'!$A$3:$A$14</c:f>
              <c:strCache>
                <c:ptCount val="12"/>
                <c:pt idx="0">
                  <c:v>Mission schools </c:v>
                </c:pt>
                <c:pt idx="1">
                  <c:v>Inclusive Education </c:v>
                </c:pt>
                <c:pt idx="2">
                  <c:v>Counselling and Guidance</c:v>
                </c:pt>
                <c:pt idx="3">
                  <c:v>Secondary, Technical and Vocational </c:v>
                </c:pt>
                <c:pt idx="4">
                  <c:v>STEM Education </c:v>
                </c:pt>
                <c:pt idx="5">
                  <c:v>Teaching of French </c:v>
                </c:pt>
                <c:pt idx="6">
                  <c:v>Kindergarten </c:v>
                </c:pt>
                <c:pt idx="7">
                  <c:v>Tertiary Education </c:v>
                </c:pt>
                <c:pt idx="8">
                  <c:v>Teachers </c:v>
                </c:pt>
                <c:pt idx="9">
                  <c:v>Arabic Education </c:v>
                </c:pt>
                <c:pt idx="10">
                  <c:v>Management of schools </c:v>
                </c:pt>
                <c:pt idx="11">
                  <c:v>Primary </c:v>
                </c:pt>
              </c:strCache>
            </c:strRef>
          </c:cat>
          <c:val>
            <c:numRef>
              <c:f>'Human Capital Investment- Educa'!$B$3:$B$14</c:f>
              <c:numCache>
                <c:formatCode>General</c:formatCode>
                <c:ptCount val="12"/>
                <c:pt idx="0">
                  <c:v>0</c:v>
                </c:pt>
                <c:pt idx="1">
                  <c:v>20</c:v>
                </c:pt>
                <c:pt idx="2">
                  <c:v>40</c:v>
                </c:pt>
                <c:pt idx="3">
                  <c:v>47</c:v>
                </c:pt>
                <c:pt idx="4">
                  <c:v>50</c:v>
                </c:pt>
                <c:pt idx="5">
                  <c:v>50</c:v>
                </c:pt>
                <c:pt idx="6">
                  <c:v>55</c:v>
                </c:pt>
                <c:pt idx="7">
                  <c:v>56</c:v>
                </c:pt>
                <c:pt idx="8">
                  <c:v>65</c:v>
                </c:pt>
                <c:pt idx="9">
                  <c:v>80</c:v>
                </c:pt>
                <c:pt idx="10">
                  <c:v>88</c:v>
                </c:pt>
                <c:pt idx="11">
                  <c:v>100</c:v>
                </c:pt>
              </c:numCache>
            </c:numRef>
          </c:val>
          <c:extLst>
            <c:ext xmlns:c16="http://schemas.microsoft.com/office/drawing/2014/chart" uri="{C3380CC4-5D6E-409C-BE32-E72D297353CC}">
              <c16:uniqueId val="{00000000-CFBB-4E3A-AAFA-62C65A27B2C4}"/>
            </c:ext>
          </c:extLst>
        </c:ser>
        <c:dLbls>
          <c:showLegendKey val="0"/>
          <c:showVal val="0"/>
          <c:showCatName val="0"/>
          <c:showSerName val="0"/>
          <c:showPercent val="0"/>
          <c:showBubbleSize val="0"/>
        </c:dLbls>
        <c:gapWidth val="182"/>
        <c:axId val="1533300959"/>
        <c:axId val="1533298879"/>
      </c:barChart>
      <c:catAx>
        <c:axId val="15333009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533298879"/>
        <c:crosses val="autoZero"/>
        <c:auto val="1"/>
        <c:lblAlgn val="ctr"/>
        <c:lblOffset val="100"/>
        <c:noMultiLvlLbl val="0"/>
      </c:catAx>
      <c:valAx>
        <c:axId val="153329887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33009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pPr>
            <a:r>
              <a:rPr lang="en-US">
                <a:solidFill>
                  <a:schemeClr val="bg1"/>
                </a:solidFill>
              </a:rPr>
              <a:t>HEALTH (34.4%)</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pPr>
          <a:endParaRPr lang="en-US"/>
        </a:p>
      </c:txPr>
    </c:title>
    <c:autoTitleDeleted val="0"/>
    <c:plotArea>
      <c:layout/>
      <c:barChart>
        <c:barDir val="bar"/>
        <c:grouping val="clustered"/>
        <c:varyColors val="0"/>
        <c:dLbls>
          <c:dLblPos val="ctr"/>
          <c:showLegendKey val="0"/>
          <c:showVal val="1"/>
          <c:showCatName val="0"/>
          <c:showSerName val="0"/>
          <c:showPercent val="0"/>
          <c:showBubbleSize val="0"/>
        </c:dLbls>
        <c:gapWidth val="113"/>
        <c:axId val="2030058304"/>
        <c:axId val="2030052896"/>
      </c:barChart>
      <c:catAx>
        <c:axId val="20300583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pPr>
            <a:endParaRPr lang="en-US"/>
          </a:p>
        </c:txPr>
        <c:crossAx val="2030052896"/>
        <c:crosses val="autoZero"/>
        <c:auto val="1"/>
        <c:lblAlgn val="ctr"/>
        <c:lblOffset val="100"/>
        <c:noMultiLvlLbl val="0"/>
      </c:catAx>
      <c:valAx>
        <c:axId val="20300528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pPr>
            <a:endParaRPr lang="en-US"/>
          </a:p>
        </c:txPr>
        <c:crossAx val="203005830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b="1" i="0">
          <a:solidFill>
            <a:srgbClr val="191970"/>
          </a:solidFill>
          <a:latin typeface="Open Sans Semibold" panose="020B0606030504020204" pitchFamily="34" charset="0"/>
          <a:ea typeface="Open Sans Semibold" panose="020B0606030504020204" pitchFamily="34" charset="0"/>
          <a:cs typeface="Open Sans Semibold" panose="020B0606030504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'Human Capital Investment-Health'!$B$2</c:f>
              <c:strCache>
                <c:ptCount val="1"/>
                <c:pt idx="0">
                  <c:v>Percentage </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'Human Capital Investment-Health'!$A$3:$A$5</c:f>
              <c:strCache>
                <c:ptCount val="3"/>
                <c:pt idx="0">
                  <c:v>Cancer Policy</c:v>
                </c:pt>
                <c:pt idx="1">
                  <c:v>Addressing Sector disparities</c:v>
                </c:pt>
                <c:pt idx="2">
                  <c:v>Rescue and Restructure the NHIS</c:v>
                </c:pt>
              </c:strCache>
            </c:strRef>
          </c:cat>
          <c:val>
            <c:numRef>
              <c:f>'Human Capital Investment-Health'!$B$3:$B$5</c:f>
              <c:numCache>
                <c:formatCode>General</c:formatCode>
                <c:ptCount val="3"/>
                <c:pt idx="0">
                  <c:v>50</c:v>
                </c:pt>
                <c:pt idx="1">
                  <c:v>51</c:v>
                </c:pt>
                <c:pt idx="2">
                  <c:v>95</c:v>
                </c:pt>
              </c:numCache>
            </c:numRef>
          </c:val>
          <c:extLst>
            <c:ext xmlns:c16="http://schemas.microsoft.com/office/drawing/2014/chart" uri="{C3380CC4-5D6E-409C-BE32-E72D297353CC}">
              <c16:uniqueId val="{00000000-3B32-490D-9338-E7EEE2B8A57E}"/>
            </c:ext>
          </c:extLst>
        </c:ser>
        <c:dLbls>
          <c:dLblPos val="inEnd"/>
          <c:showLegendKey val="0"/>
          <c:showVal val="1"/>
          <c:showCatName val="0"/>
          <c:showSerName val="0"/>
          <c:showPercent val="0"/>
          <c:showBubbleSize val="0"/>
        </c:dLbls>
        <c:gapWidth val="182"/>
        <c:axId val="1535724847"/>
        <c:axId val="1535725263"/>
      </c:barChart>
      <c:catAx>
        <c:axId val="15357248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5725263"/>
        <c:crosses val="autoZero"/>
        <c:auto val="1"/>
        <c:lblAlgn val="ctr"/>
        <c:lblOffset val="100"/>
        <c:noMultiLvlLbl val="0"/>
      </c:catAx>
      <c:valAx>
        <c:axId val="153572526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57248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Governance!$B$2</c:f>
              <c:strCache>
                <c:ptCount val="1"/>
                <c:pt idx="0">
                  <c:v>Percentage</c:v>
                </c:pt>
              </c:strCache>
            </c:strRef>
          </c:tx>
          <c:spPr>
            <a:solidFill>
              <a:schemeClr val="tx1"/>
            </a:solidFill>
            <a:ln>
              <a:noFill/>
            </a:ln>
            <a:effectLst/>
          </c:spPr>
          <c:invertIfNegative val="0"/>
          <c:dPt>
            <c:idx val="2"/>
            <c:invertIfNegative val="0"/>
            <c:bubble3D val="0"/>
            <c:spPr>
              <a:solidFill>
                <a:srgbClr val="C00000"/>
              </a:solidFill>
              <a:ln>
                <a:noFill/>
              </a:ln>
              <a:effectLst/>
            </c:spPr>
            <c:extLst>
              <c:ext xmlns:c16="http://schemas.microsoft.com/office/drawing/2014/chart" uri="{C3380CC4-5D6E-409C-BE32-E72D297353CC}">
                <c16:uniqueId val="{00000001-8627-4C02-A7BA-99C97942AA40}"/>
              </c:ext>
            </c:extLst>
          </c:dPt>
          <c:dPt>
            <c:idx val="3"/>
            <c:invertIfNegative val="0"/>
            <c:bubble3D val="0"/>
            <c:spPr>
              <a:solidFill>
                <a:srgbClr val="C00000"/>
              </a:solidFill>
              <a:ln>
                <a:noFill/>
              </a:ln>
              <a:effectLst/>
            </c:spPr>
            <c:extLst>
              <c:ext xmlns:c16="http://schemas.microsoft.com/office/drawing/2014/chart" uri="{C3380CC4-5D6E-409C-BE32-E72D297353CC}">
                <c16:uniqueId val="{00000000-8627-4C02-A7BA-99C97942AA40}"/>
              </c:ext>
            </c:extLst>
          </c:dPt>
          <c:dLbls>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8627-4C02-A7BA-99C97942AA40}"/>
                </c:ext>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8627-4C02-A7BA-99C97942AA4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206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Governance!$A$3:$A$8</c:f>
              <c:strCache>
                <c:ptCount val="6"/>
                <c:pt idx="0">
                  <c:v>CHIEFTAINCY </c:v>
                </c:pt>
                <c:pt idx="1">
                  <c:v>RELIGIOUS AFFAIRS AND CIVIL SOCIETY</c:v>
                </c:pt>
                <c:pt idx="2">
                  <c:v>LOCAL GOVERNMENT</c:v>
                </c:pt>
                <c:pt idx="3">
                  <c:v>GOVERNANCE, CORRUPTION AND PUBLIC ACCOUNTABILITY</c:v>
                </c:pt>
                <c:pt idx="4">
                  <c:v>SECURITY</c:v>
                </c:pt>
                <c:pt idx="5">
                  <c:v>FOREIGN AFFAIRS</c:v>
                </c:pt>
              </c:strCache>
            </c:strRef>
          </c:cat>
          <c:val>
            <c:numRef>
              <c:f>Governance!$B$3:$B$8</c:f>
              <c:numCache>
                <c:formatCode>General</c:formatCode>
                <c:ptCount val="6"/>
                <c:pt idx="0">
                  <c:v>81</c:v>
                </c:pt>
                <c:pt idx="1">
                  <c:v>56</c:v>
                </c:pt>
                <c:pt idx="2">
                  <c:v>37</c:v>
                </c:pt>
                <c:pt idx="3">
                  <c:v>43</c:v>
                </c:pt>
                <c:pt idx="4">
                  <c:v>72</c:v>
                </c:pt>
                <c:pt idx="5">
                  <c:v>79</c:v>
                </c:pt>
              </c:numCache>
            </c:numRef>
          </c:val>
          <c:extLst>
            <c:ext xmlns:c16="http://schemas.microsoft.com/office/drawing/2014/chart" uri="{C3380CC4-5D6E-409C-BE32-E72D297353CC}">
              <c16:uniqueId val="{00000000-6837-4F0A-A25A-7BFA30FAD9A9}"/>
            </c:ext>
          </c:extLst>
        </c:ser>
        <c:dLbls>
          <c:dLblPos val="inEnd"/>
          <c:showLegendKey val="0"/>
          <c:showVal val="1"/>
          <c:showCatName val="0"/>
          <c:showSerName val="0"/>
          <c:showPercent val="0"/>
          <c:showBubbleSize val="0"/>
        </c:dLbls>
        <c:gapWidth val="182"/>
        <c:axId val="1503420751"/>
        <c:axId val="1503424911"/>
      </c:barChart>
      <c:catAx>
        <c:axId val="15034207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503424911"/>
        <c:crosses val="autoZero"/>
        <c:auto val="1"/>
        <c:lblAlgn val="ctr"/>
        <c:lblOffset val="100"/>
        <c:noMultiLvlLbl val="0"/>
      </c:catAx>
      <c:valAx>
        <c:axId val="150342491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342075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'Social Services'!$B$1</c:f>
              <c:strCache>
                <c:ptCount val="1"/>
                <c:pt idx="0">
                  <c:v>Percent</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206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'Social Services'!$A$2:$A$8</c:f>
              <c:strCache>
                <c:ptCount val="7"/>
                <c:pt idx="0">
                  <c:v>Youth Development </c:v>
                </c:pt>
                <c:pt idx="1">
                  <c:v>Building a Fair and Inclusive Society </c:v>
                </c:pt>
                <c:pt idx="2">
                  <c:v>Mainstream Aging, Retirement and Pensions into National Planning and Service Delivery </c:v>
                </c:pt>
                <c:pt idx="3">
                  <c:v>Women’s Empowerment &amp; Children’s Rights</c:v>
                </c:pt>
                <c:pt idx="4">
                  <c:v>Ghana School Feeding Programme (GSFP) </c:v>
                </c:pt>
                <c:pt idx="5">
                  <c:v>Livelihood Empowerment Adjustment Programme (LEAP)</c:v>
                </c:pt>
                <c:pt idx="6">
                  <c:v>Sports Development</c:v>
                </c:pt>
              </c:strCache>
            </c:strRef>
          </c:cat>
          <c:val>
            <c:numRef>
              <c:f>'Social Services'!$B$2:$B$8</c:f>
              <c:numCache>
                <c:formatCode>General</c:formatCode>
                <c:ptCount val="7"/>
                <c:pt idx="0">
                  <c:v>56</c:v>
                </c:pt>
                <c:pt idx="1">
                  <c:v>57</c:v>
                </c:pt>
                <c:pt idx="2">
                  <c:v>62</c:v>
                </c:pt>
                <c:pt idx="3">
                  <c:v>66</c:v>
                </c:pt>
                <c:pt idx="4">
                  <c:v>82</c:v>
                </c:pt>
                <c:pt idx="5">
                  <c:v>83</c:v>
                </c:pt>
                <c:pt idx="6">
                  <c:v>36</c:v>
                </c:pt>
              </c:numCache>
            </c:numRef>
          </c:val>
          <c:extLst>
            <c:ext xmlns:c16="http://schemas.microsoft.com/office/drawing/2014/chart" uri="{C3380CC4-5D6E-409C-BE32-E72D297353CC}">
              <c16:uniqueId val="{00000000-598D-4A7E-9A0F-77A1B0FAFA7C}"/>
            </c:ext>
          </c:extLst>
        </c:ser>
        <c:dLbls>
          <c:showLegendKey val="0"/>
          <c:showVal val="0"/>
          <c:showCatName val="0"/>
          <c:showSerName val="0"/>
          <c:showPercent val="0"/>
          <c:showBubbleSize val="0"/>
        </c:dLbls>
        <c:gapWidth val="182"/>
        <c:axId val="1507199119"/>
        <c:axId val="1507197039"/>
      </c:barChart>
      <c:catAx>
        <c:axId val="15071991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07197039"/>
        <c:crosses val="autoZero"/>
        <c:auto val="1"/>
        <c:lblAlgn val="ctr"/>
        <c:lblOffset val="100"/>
        <c:noMultiLvlLbl val="0"/>
      </c:catAx>
      <c:valAx>
        <c:axId val="150719703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719911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Energy!$B$1</c:f>
              <c:strCache>
                <c:ptCount val="1"/>
                <c:pt idx="0">
                  <c:v>Percent</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206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Energy!$A$2:$A$3</c:f>
              <c:strCache>
                <c:ptCount val="2"/>
                <c:pt idx="0">
                  <c:v>Power</c:v>
                </c:pt>
                <c:pt idx="1">
                  <c:v>Oil and Gas</c:v>
                </c:pt>
              </c:strCache>
            </c:strRef>
          </c:cat>
          <c:val>
            <c:numRef>
              <c:f>Energy!$B$2:$B$3</c:f>
              <c:numCache>
                <c:formatCode>General</c:formatCode>
                <c:ptCount val="2"/>
                <c:pt idx="0">
                  <c:v>60</c:v>
                </c:pt>
                <c:pt idx="1">
                  <c:v>55</c:v>
                </c:pt>
              </c:numCache>
            </c:numRef>
          </c:val>
          <c:extLst>
            <c:ext xmlns:c16="http://schemas.microsoft.com/office/drawing/2014/chart" uri="{C3380CC4-5D6E-409C-BE32-E72D297353CC}">
              <c16:uniqueId val="{00000000-AF68-4E9F-8FC3-EEF8C156C9D6}"/>
            </c:ext>
          </c:extLst>
        </c:ser>
        <c:dLbls>
          <c:showLegendKey val="0"/>
          <c:showVal val="0"/>
          <c:showCatName val="0"/>
          <c:showSerName val="0"/>
          <c:showPercent val="0"/>
          <c:showBubbleSize val="0"/>
        </c:dLbls>
        <c:gapWidth val="182"/>
        <c:axId val="1533299295"/>
        <c:axId val="1533300543"/>
      </c:barChart>
      <c:catAx>
        <c:axId val="15332992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533300543"/>
        <c:crosses val="autoZero"/>
        <c:auto val="1"/>
        <c:lblAlgn val="ctr"/>
        <c:lblOffset val="100"/>
        <c:noMultiLvlLbl val="0"/>
      </c:catAx>
      <c:valAx>
        <c:axId val="15333005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329929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'Structural Development'!$B$1</c:f>
              <c:strCache>
                <c:ptCount val="1"/>
                <c:pt idx="0">
                  <c:v>Percent</c:v>
                </c:pt>
              </c:strCache>
            </c:strRef>
          </c:tx>
          <c:spPr>
            <a:solidFill>
              <a:schemeClr val="tx1"/>
            </a:solidFill>
            <a:ln>
              <a:noFill/>
            </a:ln>
            <a:effectLst/>
          </c:spPr>
          <c:invertIfNegative val="0"/>
          <c:dLbls>
            <c:dLbl>
              <c:idx val="8"/>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0D59-4FD6-84DC-54A5F4AE136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19197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'Structural Development'!$A$2:$A$13</c:f>
              <c:strCache>
                <c:ptCount val="12"/>
                <c:pt idx="0">
                  <c:v>National Asset Protection Project</c:v>
                </c:pt>
                <c:pt idx="1">
                  <c:v>Roads</c:v>
                </c:pt>
                <c:pt idx="2">
                  <c:v>Railway</c:v>
                </c:pt>
                <c:pt idx="3">
                  <c:v>Ports and Habour</c:v>
                </c:pt>
                <c:pt idx="4">
                  <c:v>Maintenance Scheme</c:v>
                </c:pt>
                <c:pt idx="5">
                  <c:v>Increased Quality of Life</c:v>
                </c:pt>
                <c:pt idx="6">
                  <c:v>Aviation</c:v>
                </c:pt>
                <c:pt idx="7">
                  <c:v>Water Infrastructure</c:v>
                </c:pt>
                <c:pt idx="8">
                  <c:v>Tackling Flood</c:v>
                </c:pt>
                <c:pt idx="9">
                  <c:v>Communication </c:v>
                </c:pt>
                <c:pt idx="10">
                  <c:v>Housing</c:v>
                </c:pt>
                <c:pt idx="11">
                  <c:v>Information, Science and Technology</c:v>
                </c:pt>
              </c:strCache>
            </c:strRef>
          </c:cat>
          <c:val>
            <c:numRef>
              <c:f>'Structural Development'!$B$2:$B$13</c:f>
              <c:numCache>
                <c:formatCode>General</c:formatCode>
                <c:ptCount val="12"/>
                <c:pt idx="0">
                  <c:v>50</c:v>
                </c:pt>
                <c:pt idx="1">
                  <c:v>60</c:v>
                </c:pt>
                <c:pt idx="2">
                  <c:v>30</c:v>
                </c:pt>
                <c:pt idx="3">
                  <c:v>56.3</c:v>
                </c:pt>
                <c:pt idx="4">
                  <c:v>12.5</c:v>
                </c:pt>
                <c:pt idx="5">
                  <c:v>33.299999999999997</c:v>
                </c:pt>
                <c:pt idx="6">
                  <c:v>75</c:v>
                </c:pt>
                <c:pt idx="7">
                  <c:v>66.14</c:v>
                </c:pt>
                <c:pt idx="8">
                  <c:v>0</c:v>
                </c:pt>
                <c:pt idx="9">
                  <c:v>75.709999999999994</c:v>
                </c:pt>
                <c:pt idx="10">
                  <c:v>47.5</c:v>
                </c:pt>
                <c:pt idx="11">
                  <c:v>30</c:v>
                </c:pt>
              </c:numCache>
            </c:numRef>
          </c:val>
          <c:extLst>
            <c:ext xmlns:c16="http://schemas.microsoft.com/office/drawing/2014/chart" uri="{C3380CC4-5D6E-409C-BE32-E72D297353CC}">
              <c16:uniqueId val="{00000000-9E39-44AC-B9AB-A6485EBAB30A}"/>
            </c:ext>
          </c:extLst>
        </c:ser>
        <c:dLbls>
          <c:showLegendKey val="0"/>
          <c:showVal val="0"/>
          <c:showCatName val="0"/>
          <c:showSerName val="0"/>
          <c:showPercent val="0"/>
          <c:showBubbleSize val="0"/>
        </c:dLbls>
        <c:gapWidth val="182"/>
        <c:axId val="1788410127"/>
        <c:axId val="1788407215"/>
      </c:barChart>
      <c:catAx>
        <c:axId val="17884101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88407215"/>
        <c:crosses val="autoZero"/>
        <c:auto val="1"/>
        <c:lblAlgn val="ctr"/>
        <c:lblOffset val="100"/>
        <c:noMultiLvlLbl val="0"/>
      </c:catAx>
      <c:valAx>
        <c:axId val="178840721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841012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Raleway" panose="020B0604020202020204" charset="0"/>
                <a:ea typeface="+mn-ea"/>
                <a:cs typeface="+mn-cs"/>
              </a:defRPr>
            </a:pPr>
            <a:r>
              <a:rPr lang="en-GB" b="1" dirty="0" smtClean="0">
                <a:latin typeface="Raleway" panose="020B0604020202020204" charset="0"/>
              </a:rPr>
              <a:t>IMANIFESTO</a:t>
            </a:r>
            <a:r>
              <a:rPr lang="en-GB" b="1" baseline="0" dirty="0" smtClean="0">
                <a:latin typeface="Raleway" panose="020B0604020202020204" charset="0"/>
              </a:rPr>
              <a:t> ASSESSMENT FRAMEWORK   -  56.77%  </a:t>
            </a:r>
            <a:endParaRPr lang="en-GB" b="1" dirty="0">
              <a:latin typeface="Raleway" panose="020B0604020202020204" charset="0"/>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Raleway" panose="020B0604020202020204" charset="0"/>
              <a:ea typeface="+mn-ea"/>
              <a:cs typeface="+mn-cs"/>
            </a:defRPr>
          </a:pPr>
          <a:endParaRPr lang="en-US"/>
        </a:p>
      </c:txPr>
    </c:title>
    <c:autoTitleDeleted val="0"/>
    <c:plotArea>
      <c:layout/>
      <c:barChart>
        <c:barDir val="col"/>
        <c:grouping val="clustered"/>
        <c:varyColors val="0"/>
        <c:ser>
          <c:idx val="0"/>
          <c:order val="0"/>
          <c:spPr>
            <a:solidFill>
              <a:schemeClr val="bg1"/>
            </a:solidFill>
            <a:ln>
              <a:noFill/>
            </a:ln>
            <a:effectLst/>
          </c:spPr>
          <c:invertIfNegative val="0"/>
          <c:dLbls>
            <c:dLbl>
              <c:idx val="1"/>
              <c:layout>
                <c:manualLayout>
                  <c:x val="0"/>
                  <c:y val="2.0264262677867691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7.5151959750225372E-2"/>
                      <c:h val="4.9273456835279401E-2"/>
                    </c:manualLayout>
                  </c15:layout>
                </c:ext>
                <c:ext xmlns:c16="http://schemas.microsoft.com/office/drawing/2014/chart" uri="{C3380CC4-5D6E-409C-BE32-E72D297353CC}">
                  <c16:uniqueId val="{00000001-F003-4EC3-B156-E29722E6E4B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'[iManifesto-2019-Data as of 5pm 29-10-2020.xlsx]FINAL GRAPH'!$A$2:$A$6</c:f>
              <c:strCache>
                <c:ptCount val="5"/>
                <c:pt idx="0">
                  <c:v>ECONOMY</c:v>
                </c:pt>
                <c:pt idx="1">
                  <c:v>GOVERNANCE</c:v>
                </c:pt>
                <c:pt idx="2">
                  <c:v>SOCIAL SERVICES</c:v>
                </c:pt>
                <c:pt idx="3">
                  <c:v>HUMAN CAPITAL INVESTMENT</c:v>
                </c:pt>
                <c:pt idx="4">
                  <c:v>INFRASTRUCTURE</c:v>
                </c:pt>
              </c:strCache>
            </c:strRef>
          </c:cat>
          <c:val>
            <c:numRef>
              <c:f>'[iManifesto-2019-Data as of 5pm 29-10-2020.xlsx]FINAL GRAPH'!$B$2:$B$6</c:f>
              <c:numCache>
                <c:formatCode>0.00%</c:formatCode>
                <c:ptCount val="5"/>
                <c:pt idx="0">
                  <c:v>0.57620000000000005</c:v>
                </c:pt>
                <c:pt idx="1">
                  <c:v>0.59250000000000003</c:v>
                </c:pt>
                <c:pt idx="2">
                  <c:v>0.58850000000000002</c:v>
                </c:pt>
                <c:pt idx="3">
                  <c:v>0.55869999999999997</c:v>
                </c:pt>
                <c:pt idx="4">
                  <c:v>0.5171</c:v>
                </c:pt>
              </c:numCache>
            </c:numRef>
          </c:val>
          <c:extLst>
            <c:ext xmlns:c16="http://schemas.microsoft.com/office/drawing/2014/chart" uri="{C3380CC4-5D6E-409C-BE32-E72D297353CC}">
              <c16:uniqueId val="{00000000-F003-4EC3-B156-E29722E6E4B8}"/>
            </c:ext>
          </c:extLst>
        </c:ser>
        <c:dLbls>
          <c:dLblPos val="outEnd"/>
          <c:showLegendKey val="0"/>
          <c:showVal val="1"/>
          <c:showCatName val="0"/>
          <c:showSerName val="0"/>
          <c:showPercent val="0"/>
          <c:showBubbleSize val="0"/>
        </c:dLbls>
        <c:gapWidth val="219"/>
        <c:overlap val="-27"/>
        <c:axId val="163513200"/>
        <c:axId val="163515696"/>
      </c:barChart>
      <c:catAx>
        <c:axId val="163513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Raleway" panose="020B0604020202020204" charset="0"/>
                <a:ea typeface="+mn-ea"/>
                <a:cs typeface="+mn-cs"/>
              </a:defRPr>
            </a:pPr>
            <a:endParaRPr lang="en-US"/>
          </a:p>
        </c:txPr>
        <c:crossAx val="163515696"/>
        <c:crosses val="autoZero"/>
        <c:auto val="1"/>
        <c:lblAlgn val="ctr"/>
        <c:lblOffset val="100"/>
        <c:noMultiLvlLbl val="0"/>
      </c:catAx>
      <c:valAx>
        <c:axId val="1635156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513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15249E-2"/>
          <c:y val="6.7271399999999995E-2"/>
          <c:w val="0.91983400000000004"/>
          <c:h val="0.82354300000000003"/>
        </c:manualLayout>
      </c:layout>
      <c:lineChart>
        <c:grouping val="standard"/>
        <c:varyColors val="0"/>
        <c:ser>
          <c:idx val="0"/>
          <c:order val="0"/>
          <c:tx>
            <c:strRef>
              <c:f>Sheet1!$A$2</c:f>
              <c:strCache>
                <c:ptCount val="1"/>
                <c:pt idx="0">
                  <c:v>Region 1</c:v>
                </c:pt>
              </c:strCache>
            </c:strRef>
          </c:tx>
          <c:spPr>
            <a:ln w="76200" cap="flat">
              <a:solidFill>
                <a:srgbClr val="D08491"/>
              </a:solidFill>
              <a:prstDash val="solid"/>
              <a:miter lim="400000"/>
            </a:ln>
            <a:effectLst/>
          </c:spPr>
          <c:marker>
            <c:symbol val="none"/>
          </c:marker>
          <c:cat>
            <c:strRef>
              <c:f>Sheet1!$B$1:$E$1</c:f>
              <c:strCache>
                <c:ptCount val="4"/>
                <c:pt idx="0">
                  <c:v>April</c:v>
                </c:pt>
                <c:pt idx="1">
                  <c:v>May</c:v>
                </c:pt>
                <c:pt idx="2">
                  <c:v>June</c:v>
                </c:pt>
                <c:pt idx="3">
                  <c:v>July</c:v>
                </c:pt>
              </c:strCache>
            </c:strRef>
          </c:cat>
          <c:val>
            <c:numRef>
              <c:f>Sheet1!$B$2:$E$2</c:f>
              <c:numCache>
                <c:formatCode>General</c:formatCode>
                <c:ptCount val="4"/>
                <c:pt idx="0">
                  <c:v>17</c:v>
                </c:pt>
                <c:pt idx="1">
                  <c:v>26</c:v>
                </c:pt>
                <c:pt idx="2">
                  <c:v>53</c:v>
                </c:pt>
                <c:pt idx="3">
                  <c:v>96</c:v>
                </c:pt>
              </c:numCache>
            </c:numRef>
          </c:val>
          <c:smooth val="0"/>
          <c:extLst>
            <c:ext xmlns:c16="http://schemas.microsoft.com/office/drawing/2014/chart" uri="{C3380CC4-5D6E-409C-BE32-E72D297353CC}">
              <c16:uniqueId val="{00000000-D2BE-AC42-819D-181F2313386C}"/>
            </c:ext>
          </c:extLst>
        </c:ser>
        <c:ser>
          <c:idx val="1"/>
          <c:order val="1"/>
          <c:tx>
            <c:strRef>
              <c:f>Sheet1!$A$3</c:f>
              <c:strCache>
                <c:ptCount val="1"/>
                <c:pt idx="0">
                  <c:v>Region 2</c:v>
                </c:pt>
              </c:strCache>
            </c:strRef>
          </c:tx>
          <c:spPr>
            <a:ln w="76200" cap="flat">
              <a:solidFill>
                <a:srgbClr val="C94A66"/>
              </a:solidFill>
              <a:prstDash val="solid"/>
              <a:miter lim="400000"/>
            </a:ln>
            <a:effectLst/>
          </c:spPr>
          <c:marker>
            <c:symbol val="none"/>
          </c:marker>
          <c:cat>
            <c:strRef>
              <c:f>Sheet1!$B$1:$E$1</c:f>
              <c:strCache>
                <c:ptCount val="4"/>
                <c:pt idx="0">
                  <c:v>April</c:v>
                </c:pt>
                <c:pt idx="1">
                  <c:v>May</c:v>
                </c:pt>
                <c:pt idx="2">
                  <c:v>June</c:v>
                </c:pt>
                <c:pt idx="3">
                  <c:v>July</c:v>
                </c:pt>
              </c:strCache>
            </c:strRef>
          </c:cat>
          <c:val>
            <c:numRef>
              <c:f>Sheet1!$B$3:$E$3</c:f>
              <c:numCache>
                <c:formatCode>General</c:formatCode>
                <c:ptCount val="4"/>
                <c:pt idx="0">
                  <c:v>55</c:v>
                </c:pt>
                <c:pt idx="1">
                  <c:v>43</c:v>
                </c:pt>
                <c:pt idx="2">
                  <c:v>70</c:v>
                </c:pt>
                <c:pt idx="3">
                  <c:v>58</c:v>
                </c:pt>
              </c:numCache>
            </c:numRef>
          </c:val>
          <c:smooth val="0"/>
          <c:extLst>
            <c:ext xmlns:c16="http://schemas.microsoft.com/office/drawing/2014/chart" uri="{C3380CC4-5D6E-409C-BE32-E72D297353CC}">
              <c16:uniqueId val="{00000001-D2BE-AC42-819D-181F2313386C}"/>
            </c:ext>
          </c:extLst>
        </c:ser>
        <c:dLbls>
          <c:showLegendKey val="0"/>
          <c:showVal val="0"/>
          <c:showCatName val="0"/>
          <c:showSerName val="0"/>
          <c:showPercent val="0"/>
          <c:showBubbleSize val="0"/>
        </c:dLbls>
        <c:smooth val="0"/>
        <c:axId val="2141743896"/>
        <c:axId val="2141747208"/>
      </c:lineChart>
      <c:catAx>
        <c:axId val="2141743896"/>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1500" b="0" i="0" u="none" strike="noStrike">
                <a:solidFill>
                  <a:srgbClr val="FFFFFF"/>
                </a:solidFill>
                <a:latin typeface="Avenir Next Condensed"/>
              </a:defRPr>
            </a:pPr>
            <a:endParaRPr lang="en-US"/>
          </a:p>
        </c:txPr>
        <c:crossAx val="2141747208"/>
        <c:crosses val="autoZero"/>
        <c:auto val="1"/>
        <c:lblAlgn val="ctr"/>
        <c:lblOffset val="100"/>
        <c:noMultiLvlLbl val="1"/>
      </c:catAx>
      <c:valAx>
        <c:axId val="2141747208"/>
        <c:scaling>
          <c:orientation val="minMax"/>
        </c:scaling>
        <c:delete val="0"/>
        <c:axPos val="l"/>
        <c:majorGridlines>
          <c:spPr>
            <a:ln w="12700" cap="flat">
              <a:solidFill>
                <a:srgbClr val="B8B8B8"/>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sz="1500" b="0" i="0" u="none" strike="noStrike">
                <a:solidFill>
                  <a:srgbClr val="FFFFFF"/>
                </a:solidFill>
                <a:latin typeface="Avenir Next Condensed"/>
              </a:defRPr>
            </a:pPr>
            <a:endParaRPr lang="en-US"/>
          </a:p>
        </c:txPr>
        <c:crossAx val="2141743896"/>
        <c:crosses val="autoZero"/>
        <c:crossBetween val="midCat"/>
        <c:majorUnit val="25"/>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8031"/>
          <c:y val="5.3098699999999999E-2"/>
          <c:w val="0.85923799999999995"/>
          <c:h val="0.85808499999999999"/>
        </c:manualLayout>
      </c:layout>
      <c:lineChart>
        <c:grouping val="standard"/>
        <c:varyColors val="0"/>
        <c:ser>
          <c:idx val="0"/>
          <c:order val="0"/>
          <c:tx>
            <c:strRef>
              <c:f>Sheet1!$A$2</c:f>
              <c:strCache>
                <c:ptCount val="1"/>
                <c:pt idx="0">
                  <c:v>Region 1</c:v>
                </c:pt>
              </c:strCache>
            </c:strRef>
          </c:tx>
          <c:spPr>
            <a:ln w="76200" cap="flat">
              <a:solidFill>
                <a:srgbClr val="D08491"/>
              </a:solidFill>
              <a:prstDash val="solid"/>
              <a:miter lim="400000"/>
            </a:ln>
            <a:effectLst/>
          </c:spPr>
          <c:marker>
            <c:symbol val="none"/>
          </c:marker>
          <c:cat>
            <c:strRef>
              <c:f>Sheet1!$B$1:$E$1</c:f>
              <c:strCache>
                <c:ptCount val="4"/>
                <c:pt idx="0">
                  <c:v>April</c:v>
                </c:pt>
                <c:pt idx="1">
                  <c:v>May</c:v>
                </c:pt>
                <c:pt idx="2">
                  <c:v>June</c:v>
                </c:pt>
                <c:pt idx="3">
                  <c:v>July</c:v>
                </c:pt>
              </c:strCache>
            </c:strRef>
          </c:cat>
          <c:val>
            <c:numRef>
              <c:f>Sheet1!$B$2:$E$2</c:f>
              <c:numCache>
                <c:formatCode>General</c:formatCode>
                <c:ptCount val="4"/>
                <c:pt idx="0">
                  <c:v>17</c:v>
                </c:pt>
                <c:pt idx="1">
                  <c:v>26</c:v>
                </c:pt>
                <c:pt idx="2">
                  <c:v>53</c:v>
                </c:pt>
                <c:pt idx="3">
                  <c:v>96</c:v>
                </c:pt>
              </c:numCache>
            </c:numRef>
          </c:val>
          <c:smooth val="0"/>
          <c:extLst>
            <c:ext xmlns:c16="http://schemas.microsoft.com/office/drawing/2014/chart" uri="{C3380CC4-5D6E-409C-BE32-E72D297353CC}">
              <c16:uniqueId val="{00000000-ADB4-DA4D-8204-F83B854CC74D}"/>
            </c:ext>
          </c:extLst>
        </c:ser>
        <c:ser>
          <c:idx val="1"/>
          <c:order val="1"/>
          <c:tx>
            <c:strRef>
              <c:f>Sheet1!$A$3</c:f>
              <c:strCache>
                <c:ptCount val="1"/>
                <c:pt idx="0">
                  <c:v>Region 2</c:v>
                </c:pt>
              </c:strCache>
            </c:strRef>
          </c:tx>
          <c:spPr>
            <a:ln w="76200" cap="flat">
              <a:solidFill>
                <a:srgbClr val="C94A66"/>
              </a:solidFill>
              <a:prstDash val="solid"/>
              <a:miter lim="400000"/>
            </a:ln>
            <a:effectLst/>
          </c:spPr>
          <c:marker>
            <c:symbol val="none"/>
          </c:marker>
          <c:cat>
            <c:strRef>
              <c:f>Sheet1!$B$1:$E$1</c:f>
              <c:strCache>
                <c:ptCount val="4"/>
                <c:pt idx="0">
                  <c:v>April</c:v>
                </c:pt>
                <c:pt idx="1">
                  <c:v>May</c:v>
                </c:pt>
                <c:pt idx="2">
                  <c:v>June</c:v>
                </c:pt>
                <c:pt idx="3">
                  <c:v>July</c:v>
                </c:pt>
              </c:strCache>
            </c:strRef>
          </c:cat>
          <c:val>
            <c:numRef>
              <c:f>Sheet1!$B$3:$E$3</c:f>
              <c:numCache>
                <c:formatCode>General</c:formatCode>
                <c:ptCount val="4"/>
                <c:pt idx="0">
                  <c:v>55</c:v>
                </c:pt>
                <c:pt idx="1">
                  <c:v>43</c:v>
                </c:pt>
                <c:pt idx="2">
                  <c:v>70</c:v>
                </c:pt>
                <c:pt idx="3">
                  <c:v>58</c:v>
                </c:pt>
              </c:numCache>
            </c:numRef>
          </c:val>
          <c:smooth val="0"/>
          <c:extLst>
            <c:ext xmlns:c16="http://schemas.microsoft.com/office/drawing/2014/chart" uri="{C3380CC4-5D6E-409C-BE32-E72D297353CC}">
              <c16:uniqueId val="{00000001-ADB4-DA4D-8204-F83B854CC74D}"/>
            </c:ext>
          </c:extLst>
        </c:ser>
        <c:dLbls>
          <c:showLegendKey val="0"/>
          <c:showVal val="0"/>
          <c:showCatName val="0"/>
          <c:showSerName val="0"/>
          <c:showPercent val="0"/>
          <c:showBubbleSize val="0"/>
        </c:dLbls>
        <c:smooth val="0"/>
        <c:axId val="2140750296"/>
        <c:axId val="2140753704"/>
      </c:lineChart>
      <c:catAx>
        <c:axId val="2140750296"/>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1500" b="0" i="0" u="none" strike="noStrike">
                <a:solidFill>
                  <a:srgbClr val="FFFFFF"/>
                </a:solidFill>
                <a:latin typeface="Avenir Next Condensed"/>
              </a:defRPr>
            </a:pPr>
            <a:endParaRPr lang="en-US"/>
          </a:p>
        </c:txPr>
        <c:crossAx val="2140753704"/>
        <c:crosses val="autoZero"/>
        <c:auto val="1"/>
        <c:lblAlgn val="ctr"/>
        <c:lblOffset val="100"/>
        <c:noMultiLvlLbl val="1"/>
      </c:catAx>
      <c:valAx>
        <c:axId val="2140753704"/>
        <c:scaling>
          <c:orientation val="minMax"/>
        </c:scaling>
        <c:delete val="0"/>
        <c:axPos val="l"/>
        <c:majorGridlines>
          <c:spPr>
            <a:ln w="12700" cap="flat">
              <a:solidFill>
                <a:srgbClr val="B8B8B8"/>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sz="1500" b="0" i="0" u="none" strike="noStrike">
                <a:solidFill>
                  <a:srgbClr val="FFFFFF"/>
                </a:solidFill>
                <a:latin typeface="Avenir Next Condensed"/>
              </a:defRPr>
            </a:pPr>
            <a:endParaRPr lang="en-US"/>
          </a:p>
        </c:txPr>
        <c:crossAx val="2140750296"/>
        <c:crosses val="autoZero"/>
        <c:crossBetween val="midCat"/>
        <c:majorUnit val="25"/>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15249E-2"/>
          <c:y val="6.7271399999999995E-2"/>
          <c:w val="0.91983400000000004"/>
          <c:h val="0.82354300000000003"/>
        </c:manualLayout>
      </c:layout>
      <c:lineChart>
        <c:grouping val="standard"/>
        <c:varyColors val="0"/>
        <c:ser>
          <c:idx val="0"/>
          <c:order val="0"/>
          <c:tx>
            <c:strRef>
              <c:f>Sheet1!$A$2</c:f>
              <c:strCache>
                <c:ptCount val="1"/>
                <c:pt idx="0">
                  <c:v>Region 1</c:v>
                </c:pt>
              </c:strCache>
            </c:strRef>
          </c:tx>
          <c:spPr>
            <a:ln w="76200" cap="flat">
              <a:solidFill>
                <a:srgbClr val="D08491"/>
              </a:solidFill>
              <a:prstDash val="solid"/>
              <a:miter lim="400000"/>
            </a:ln>
            <a:effectLst/>
          </c:spPr>
          <c:marker>
            <c:symbol val="none"/>
          </c:marker>
          <c:cat>
            <c:strRef>
              <c:f>Sheet1!$B$1:$E$1</c:f>
              <c:strCache>
                <c:ptCount val="4"/>
                <c:pt idx="0">
                  <c:v>April</c:v>
                </c:pt>
                <c:pt idx="1">
                  <c:v>May</c:v>
                </c:pt>
                <c:pt idx="2">
                  <c:v>June</c:v>
                </c:pt>
                <c:pt idx="3">
                  <c:v>July</c:v>
                </c:pt>
              </c:strCache>
            </c:strRef>
          </c:cat>
          <c:val>
            <c:numRef>
              <c:f>Sheet1!$B$2:$E$2</c:f>
              <c:numCache>
                <c:formatCode>General</c:formatCode>
                <c:ptCount val="4"/>
                <c:pt idx="0">
                  <c:v>17</c:v>
                </c:pt>
                <c:pt idx="1">
                  <c:v>26</c:v>
                </c:pt>
                <c:pt idx="2">
                  <c:v>53</c:v>
                </c:pt>
                <c:pt idx="3">
                  <c:v>96</c:v>
                </c:pt>
              </c:numCache>
            </c:numRef>
          </c:val>
          <c:smooth val="0"/>
          <c:extLst>
            <c:ext xmlns:c16="http://schemas.microsoft.com/office/drawing/2014/chart" uri="{C3380CC4-5D6E-409C-BE32-E72D297353CC}">
              <c16:uniqueId val="{00000000-D2BE-AC42-819D-181F2313386C}"/>
            </c:ext>
          </c:extLst>
        </c:ser>
        <c:ser>
          <c:idx val="1"/>
          <c:order val="1"/>
          <c:tx>
            <c:strRef>
              <c:f>Sheet1!$A$3</c:f>
              <c:strCache>
                <c:ptCount val="1"/>
                <c:pt idx="0">
                  <c:v>Region 2</c:v>
                </c:pt>
              </c:strCache>
            </c:strRef>
          </c:tx>
          <c:spPr>
            <a:ln w="76200" cap="flat">
              <a:solidFill>
                <a:srgbClr val="C94A66"/>
              </a:solidFill>
              <a:prstDash val="solid"/>
              <a:miter lim="400000"/>
            </a:ln>
            <a:effectLst/>
          </c:spPr>
          <c:marker>
            <c:symbol val="none"/>
          </c:marker>
          <c:cat>
            <c:strRef>
              <c:f>Sheet1!$B$1:$E$1</c:f>
              <c:strCache>
                <c:ptCount val="4"/>
                <c:pt idx="0">
                  <c:v>April</c:v>
                </c:pt>
                <c:pt idx="1">
                  <c:v>May</c:v>
                </c:pt>
                <c:pt idx="2">
                  <c:v>June</c:v>
                </c:pt>
                <c:pt idx="3">
                  <c:v>July</c:v>
                </c:pt>
              </c:strCache>
            </c:strRef>
          </c:cat>
          <c:val>
            <c:numRef>
              <c:f>Sheet1!$B$3:$E$3</c:f>
              <c:numCache>
                <c:formatCode>General</c:formatCode>
                <c:ptCount val="4"/>
                <c:pt idx="0">
                  <c:v>55</c:v>
                </c:pt>
                <c:pt idx="1">
                  <c:v>43</c:v>
                </c:pt>
                <c:pt idx="2">
                  <c:v>70</c:v>
                </c:pt>
                <c:pt idx="3">
                  <c:v>58</c:v>
                </c:pt>
              </c:numCache>
            </c:numRef>
          </c:val>
          <c:smooth val="0"/>
          <c:extLst>
            <c:ext xmlns:c16="http://schemas.microsoft.com/office/drawing/2014/chart" uri="{C3380CC4-5D6E-409C-BE32-E72D297353CC}">
              <c16:uniqueId val="{00000001-D2BE-AC42-819D-181F2313386C}"/>
            </c:ext>
          </c:extLst>
        </c:ser>
        <c:dLbls>
          <c:showLegendKey val="0"/>
          <c:showVal val="0"/>
          <c:showCatName val="0"/>
          <c:showSerName val="0"/>
          <c:showPercent val="0"/>
          <c:showBubbleSize val="0"/>
        </c:dLbls>
        <c:smooth val="0"/>
        <c:axId val="2141743896"/>
        <c:axId val="2141747208"/>
      </c:lineChart>
      <c:catAx>
        <c:axId val="2141743896"/>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1500" b="0" i="0" u="none" strike="noStrike">
                <a:solidFill>
                  <a:srgbClr val="FFFFFF"/>
                </a:solidFill>
                <a:latin typeface="Avenir Next Condensed"/>
              </a:defRPr>
            </a:pPr>
            <a:endParaRPr lang="en-US"/>
          </a:p>
        </c:txPr>
        <c:crossAx val="2141747208"/>
        <c:crosses val="autoZero"/>
        <c:auto val="1"/>
        <c:lblAlgn val="ctr"/>
        <c:lblOffset val="100"/>
        <c:noMultiLvlLbl val="1"/>
      </c:catAx>
      <c:valAx>
        <c:axId val="2141747208"/>
        <c:scaling>
          <c:orientation val="minMax"/>
        </c:scaling>
        <c:delete val="0"/>
        <c:axPos val="l"/>
        <c:majorGridlines>
          <c:spPr>
            <a:ln w="12700" cap="flat">
              <a:solidFill>
                <a:srgbClr val="B8B8B8"/>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sz="1500" b="0" i="0" u="none" strike="noStrike">
                <a:solidFill>
                  <a:srgbClr val="FFFFFF"/>
                </a:solidFill>
                <a:latin typeface="Avenir Next Condensed"/>
              </a:defRPr>
            </a:pPr>
            <a:endParaRPr lang="en-US"/>
          </a:p>
        </c:txPr>
        <c:crossAx val="2141743896"/>
        <c:crosses val="autoZero"/>
        <c:crossBetween val="midCat"/>
        <c:majorUnit val="25"/>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sz="1400" b="1" i="0" u="none" strike="noStrike" baseline="0">
                <a:solidFill>
                  <a:schemeClr val="tx1"/>
                </a:solidFill>
                <a:effectLst/>
              </a:rPr>
              <a:t>Economy, Trade and Industry</a:t>
            </a:r>
            <a:r>
              <a:rPr lang="en-GB" sz="1400" b="0" i="0" u="none" strike="noStrike" baseline="0">
                <a:solidFill>
                  <a:schemeClr val="tx1"/>
                </a:solidFill>
              </a:rPr>
              <a:t> </a:t>
            </a:r>
            <a:endParaRPr lang="en-GB">
              <a:solidFill>
                <a:schemeClr val="tx1"/>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dLbls>
          <c:showLegendKey val="0"/>
          <c:showVal val="0"/>
          <c:showCatName val="0"/>
          <c:showSerName val="0"/>
          <c:showPercent val="0"/>
          <c:showBubbleSize val="0"/>
        </c:dLbls>
        <c:gapWidth val="10"/>
        <c:axId val="2095269343"/>
        <c:axId val="2011200111"/>
      </c:barChart>
      <c:catAx>
        <c:axId val="20952693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011200111"/>
        <c:crosses val="autoZero"/>
        <c:auto val="1"/>
        <c:lblAlgn val="ctr"/>
        <c:lblOffset val="100"/>
        <c:noMultiLvlLbl val="0"/>
      </c:catAx>
      <c:valAx>
        <c:axId val="201120011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09526934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3"/>
          <c:order val="0"/>
          <c:tx>
            <c:strRef>
              <c:f>'[iManifesto-2019-Data as of 5pm 29-10-2020.xlsx]Economy Analysis'!$F$3</c:f>
              <c:strCache>
                <c:ptCount val="1"/>
                <c:pt idx="0">
                  <c:v>Score</c:v>
                </c:pt>
              </c:strCache>
            </c:strRef>
          </c:tx>
          <c:spPr>
            <a:solidFill>
              <a:schemeClr val="bg1"/>
            </a:solidFill>
            <a:ln w="6350">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206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'[iManifesto-2019-Data as of 5pm 29-10-2020.xlsx]Economy Analysis'!$B$4:$B$20</c:f>
              <c:strCache>
                <c:ptCount val="17"/>
                <c:pt idx="0">
                  <c:v>Consumer Protection</c:v>
                </c:pt>
                <c:pt idx="1">
                  <c:v>Raw Materials for Industry</c:v>
                </c:pt>
                <c:pt idx="2">
                  <c:v>Skills Development for Industry</c:v>
                </c:pt>
                <c:pt idx="3">
                  <c:v>Harmony in Industrial Relations</c:v>
                </c:pt>
                <c:pt idx="4">
                  <c:v>Access to Land for Industrial Development</c:v>
                </c:pt>
                <c:pt idx="5">
                  <c:v>Trade</c:v>
                </c:pt>
                <c:pt idx="6">
                  <c:v>Empowering Local Businesses</c:v>
                </c:pt>
                <c:pt idx="7">
                  <c:v>Job Creation</c:v>
                </c:pt>
                <c:pt idx="8">
                  <c:v>Business Financing and Cost of Doing Business</c:v>
                </c:pt>
                <c:pt idx="9">
                  <c:v>Entrepreneurship and Business Development</c:v>
                </c:pt>
                <c:pt idx="10">
                  <c:v>R&amp;D for Industrial Development</c:v>
                </c:pt>
                <c:pt idx="11">
                  <c:v>Energy for Industry</c:v>
                </c:pt>
                <c:pt idx="12">
                  <c:v>Flagship Industrial Development Initiatives</c:v>
                </c:pt>
                <c:pt idx="13">
                  <c:v>Economic Policy Objectives</c:v>
                </c:pt>
                <c:pt idx="14">
                  <c:v>Export Development</c:v>
                </c:pt>
                <c:pt idx="15">
                  <c:v>Economic Mgt from Taxation to Production</c:v>
                </c:pt>
                <c:pt idx="16">
                  <c:v>Macroeconomic Stability</c:v>
                </c:pt>
              </c:strCache>
            </c:strRef>
          </c:cat>
          <c:val>
            <c:numRef>
              <c:f>'[iManifesto-2019-Data as of 5pm 29-10-2020.xlsx]Economy Analysis'!$F$4:$F$20</c:f>
              <c:numCache>
                <c:formatCode>0%</c:formatCode>
                <c:ptCount val="17"/>
                <c:pt idx="0">
                  <c:v>0.15</c:v>
                </c:pt>
                <c:pt idx="1">
                  <c:v>0.375</c:v>
                </c:pt>
                <c:pt idx="2">
                  <c:v>0.375</c:v>
                </c:pt>
                <c:pt idx="3">
                  <c:v>0.375</c:v>
                </c:pt>
                <c:pt idx="4">
                  <c:v>0.39999999999999997</c:v>
                </c:pt>
                <c:pt idx="5">
                  <c:v>0.42000000000000004</c:v>
                </c:pt>
                <c:pt idx="6">
                  <c:v>0.48</c:v>
                </c:pt>
                <c:pt idx="7">
                  <c:v>0.49000000000000005</c:v>
                </c:pt>
                <c:pt idx="8">
                  <c:v>0.49000000000000005</c:v>
                </c:pt>
                <c:pt idx="9">
                  <c:v>0.5</c:v>
                </c:pt>
                <c:pt idx="10">
                  <c:v>0.5</c:v>
                </c:pt>
                <c:pt idx="11">
                  <c:v>0.50833333333333341</c:v>
                </c:pt>
                <c:pt idx="12">
                  <c:v>0.5625</c:v>
                </c:pt>
                <c:pt idx="13">
                  <c:v>0.57999999999999996</c:v>
                </c:pt>
                <c:pt idx="14">
                  <c:v>0.6166666666666667</c:v>
                </c:pt>
                <c:pt idx="15">
                  <c:v>0.61944444444444446</c:v>
                </c:pt>
                <c:pt idx="16">
                  <c:v>0.77142857142857135</c:v>
                </c:pt>
              </c:numCache>
            </c:numRef>
          </c:val>
          <c:extLst>
            <c:ext xmlns:c16="http://schemas.microsoft.com/office/drawing/2014/chart" uri="{C3380CC4-5D6E-409C-BE32-E72D297353CC}">
              <c16:uniqueId val="{00000000-81E8-4B7F-B433-2E4EEA574220}"/>
            </c:ext>
          </c:extLst>
        </c:ser>
        <c:dLbls>
          <c:showLegendKey val="0"/>
          <c:showVal val="0"/>
          <c:showCatName val="0"/>
          <c:showSerName val="0"/>
          <c:showPercent val="0"/>
          <c:showBubbleSize val="0"/>
        </c:dLbls>
        <c:gapWidth val="10"/>
        <c:axId val="2095269343"/>
        <c:axId val="2011200111"/>
      </c:barChart>
      <c:catAx>
        <c:axId val="20952693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011200111"/>
        <c:crosses val="autoZero"/>
        <c:auto val="1"/>
        <c:lblAlgn val="ctr"/>
        <c:lblOffset val="100"/>
        <c:noMultiLvlLbl val="0"/>
      </c:catAx>
      <c:valAx>
        <c:axId val="201120011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09526934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44493948648595"/>
          <c:y val="3.6284724702313316E-2"/>
          <c:w val="0.74529702337127335"/>
          <c:h val="0.89121179811979157"/>
        </c:manualLayout>
      </c:layout>
      <c:barChart>
        <c:barDir val="bar"/>
        <c:grouping val="clustered"/>
        <c:varyColors val="0"/>
        <c:ser>
          <c:idx val="0"/>
          <c:order val="0"/>
          <c:tx>
            <c:strRef>
              <c:f>'Tourism '!$B$2</c:f>
              <c:strCache>
                <c:ptCount val="1"/>
                <c:pt idx="0">
                  <c:v>Percentage</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206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'Tourism '!$A$3:$A$5</c:f>
              <c:strCache>
                <c:ptCount val="3"/>
                <c:pt idx="0">
                  <c:v>Creative Arts</c:v>
                </c:pt>
                <c:pt idx="1">
                  <c:v>Tourism</c:v>
                </c:pt>
                <c:pt idx="2">
                  <c:v>Culture</c:v>
                </c:pt>
              </c:strCache>
            </c:strRef>
          </c:cat>
          <c:val>
            <c:numRef>
              <c:f>'Tourism '!$B$3:$B$5</c:f>
              <c:numCache>
                <c:formatCode>General</c:formatCode>
                <c:ptCount val="3"/>
                <c:pt idx="0">
                  <c:v>61</c:v>
                </c:pt>
                <c:pt idx="1">
                  <c:v>72</c:v>
                </c:pt>
                <c:pt idx="2">
                  <c:v>75</c:v>
                </c:pt>
              </c:numCache>
            </c:numRef>
          </c:val>
          <c:extLst>
            <c:ext xmlns:c16="http://schemas.microsoft.com/office/drawing/2014/chart" uri="{C3380CC4-5D6E-409C-BE32-E72D297353CC}">
              <c16:uniqueId val="{00000000-37E1-4C9D-8546-22A3FE534472}"/>
            </c:ext>
          </c:extLst>
        </c:ser>
        <c:dLbls>
          <c:showLegendKey val="0"/>
          <c:showVal val="0"/>
          <c:showCatName val="0"/>
          <c:showSerName val="0"/>
          <c:showPercent val="0"/>
          <c:showBubbleSize val="0"/>
        </c:dLbls>
        <c:gapWidth val="182"/>
        <c:axId val="1441234015"/>
        <c:axId val="1441234431"/>
      </c:barChart>
      <c:catAx>
        <c:axId val="14412340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441234431"/>
        <c:crosses val="autoZero"/>
        <c:auto val="1"/>
        <c:lblAlgn val="ctr"/>
        <c:lblOffset val="100"/>
        <c:noMultiLvlLbl val="0"/>
      </c:catAx>
      <c:valAx>
        <c:axId val="144123443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12340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595080472353353"/>
          <c:y val="3.6370130776264074E-2"/>
          <c:w val="0.54280301835962774"/>
          <c:h val="0.89095573518171012"/>
        </c:manualLayout>
      </c:layout>
      <c:barChart>
        <c:barDir val="bar"/>
        <c:grouping val="clustered"/>
        <c:varyColors val="0"/>
        <c:ser>
          <c:idx val="0"/>
          <c:order val="0"/>
          <c:tx>
            <c:strRef>
              <c:f>Agriculture!$B$1</c:f>
              <c:strCache>
                <c:ptCount val="1"/>
                <c:pt idx="0">
                  <c:v>Percentage Score</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206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Agriculture!$A$2:$A$11</c:f>
              <c:strCache>
                <c:ptCount val="10"/>
                <c:pt idx="0">
                  <c:v>Improved seeds and fertilizer</c:v>
                </c:pt>
                <c:pt idx="1">
                  <c:v>cocoa</c:v>
                </c:pt>
                <c:pt idx="2">
                  <c:v>Marketing</c:v>
                </c:pt>
                <c:pt idx="3">
                  <c:v>Non Traditional Blocks</c:v>
                </c:pt>
                <c:pt idx="4">
                  <c:v>Poultry</c:v>
                </c:pt>
                <c:pt idx="5">
                  <c:v>Storage, Extension and Research</c:v>
                </c:pt>
                <c:pt idx="6">
                  <c:v>Fisheries</c:v>
                </c:pt>
                <c:pt idx="7">
                  <c:v>Mechanisation, commercial, farming Blocks</c:v>
                </c:pt>
                <c:pt idx="8">
                  <c:v>Livestock</c:v>
                </c:pt>
                <c:pt idx="9">
                  <c:v>Irrigation</c:v>
                </c:pt>
              </c:strCache>
            </c:strRef>
          </c:cat>
          <c:val>
            <c:numRef>
              <c:f>Agriculture!$B$2:$B$11</c:f>
              <c:numCache>
                <c:formatCode>General</c:formatCode>
                <c:ptCount val="10"/>
                <c:pt idx="0">
                  <c:v>88</c:v>
                </c:pt>
                <c:pt idx="1">
                  <c:v>74</c:v>
                </c:pt>
                <c:pt idx="2">
                  <c:v>72</c:v>
                </c:pt>
                <c:pt idx="3">
                  <c:v>67</c:v>
                </c:pt>
                <c:pt idx="4">
                  <c:v>60</c:v>
                </c:pt>
                <c:pt idx="5">
                  <c:v>52</c:v>
                </c:pt>
                <c:pt idx="6">
                  <c:v>51</c:v>
                </c:pt>
                <c:pt idx="7">
                  <c:v>42</c:v>
                </c:pt>
                <c:pt idx="8">
                  <c:v>40</c:v>
                </c:pt>
                <c:pt idx="9">
                  <c:v>33</c:v>
                </c:pt>
              </c:numCache>
            </c:numRef>
          </c:val>
          <c:extLst>
            <c:ext xmlns:c16="http://schemas.microsoft.com/office/drawing/2014/chart" uri="{C3380CC4-5D6E-409C-BE32-E72D297353CC}">
              <c16:uniqueId val="{00000000-1B1A-4888-92A5-B17DBCAE8D07}"/>
            </c:ext>
          </c:extLst>
        </c:ser>
        <c:dLbls>
          <c:showLegendKey val="0"/>
          <c:showVal val="0"/>
          <c:showCatName val="0"/>
          <c:showSerName val="0"/>
          <c:showPercent val="0"/>
          <c:showBubbleSize val="0"/>
        </c:dLbls>
        <c:gapWidth val="182"/>
        <c:axId val="1533299711"/>
        <c:axId val="1533300127"/>
      </c:barChart>
      <c:catAx>
        <c:axId val="15332997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533300127"/>
        <c:crosses val="autoZero"/>
        <c:auto val="1"/>
        <c:lblAlgn val="ctr"/>
        <c:lblOffset val="100"/>
        <c:noMultiLvlLbl val="0"/>
      </c:catAx>
      <c:valAx>
        <c:axId val="153330012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329971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r>
              <a:rPr lang="en-US" b="1" dirty="0"/>
              <a:t>EDUCATION (42.5) </a:t>
            </a:r>
          </a:p>
        </c:rich>
      </c:tx>
      <c:layout>
        <c:manualLayout>
          <c:xMode val="edge"/>
          <c:yMode val="edge"/>
          <c:x val="0.41412602070574511"/>
          <c:y val="2.380952380952380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barChart>
        <c:barDir val="bar"/>
        <c:grouping val="clustered"/>
        <c:varyColors val="0"/>
        <c:dLbls>
          <c:showLegendKey val="0"/>
          <c:showVal val="0"/>
          <c:showCatName val="0"/>
          <c:showSerName val="0"/>
          <c:showPercent val="0"/>
          <c:showBubbleSize val="0"/>
        </c:dLbls>
        <c:gapWidth val="25"/>
        <c:axId val="2030051648"/>
        <c:axId val="2030057472"/>
      </c:barChart>
      <c:catAx>
        <c:axId val="2030051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2030057472"/>
        <c:crosses val="autoZero"/>
        <c:auto val="1"/>
        <c:lblAlgn val="ctr"/>
        <c:lblOffset val="100"/>
        <c:noMultiLvlLbl val="0"/>
      </c:catAx>
      <c:valAx>
        <c:axId val="20300574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203005164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b="0" i="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653624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Summary of literature that justifies the 5 themes that have been chosen, the weights, why we are using this method in of itself. </a:t>
            </a:r>
            <a:endParaRPr dirty="0"/>
          </a:p>
        </p:txBody>
      </p:sp>
    </p:spTree>
    <p:extLst>
      <p:ext uri="{BB962C8B-B14F-4D97-AF65-F5344CB8AC3E}">
        <p14:creationId xmlns:p14="http://schemas.microsoft.com/office/powerpoint/2010/main" val="1303751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16762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Summary of literature that justifies the 5 themes that have been chosen, the weights, why we are using this method in of itself. </a:t>
            </a:r>
            <a:endParaRPr dirty="0"/>
          </a:p>
        </p:txBody>
      </p:sp>
    </p:spTree>
    <p:extLst>
      <p:ext uri="{BB962C8B-B14F-4D97-AF65-F5344CB8AC3E}">
        <p14:creationId xmlns:p14="http://schemas.microsoft.com/office/powerpoint/2010/main" val="3410997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Summary of literature that justifies the 5 themes that have been chosen, the weights, why we are using this method in of itself. </a:t>
            </a:r>
            <a:endParaRPr dirty="0"/>
          </a:p>
        </p:txBody>
      </p:sp>
    </p:spTree>
    <p:extLst>
      <p:ext uri="{BB962C8B-B14F-4D97-AF65-F5344CB8AC3E}">
        <p14:creationId xmlns:p14="http://schemas.microsoft.com/office/powerpoint/2010/main" val="1229252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Justification for this scale. </a:t>
            </a:r>
            <a:endParaRPr dirty="0"/>
          </a:p>
        </p:txBody>
      </p:sp>
    </p:spTree>
    <p:extLst>
      <p:ext uri="{BB962C8B-B14F-4D97-AF65-F5344CB8AC3E}">
        <p14:creationId xmlns:p14="http://schemas.microsoft.com/office/powerpoint/2010/main" val="4270360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8632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8410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92680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22542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62295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4853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4433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23150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35979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98924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27299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84261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343396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563714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793907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69893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680591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367062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918256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729062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580851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364443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133675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917047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386880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171586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14353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844655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031184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492020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085803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556988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19681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446869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804254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706233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978465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50357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976584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681447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899871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143362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656129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437581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110641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954073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18703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16366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94592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91060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Summary of literature that justifies the 5 themes that have been chosen, the weights, why we are using this method in of itself. </a:t>
            </a:r>
            <a:endParaRPr dirty="0"/>
          </a:p>
        </p:txBody>
      </p:sp>
    </p:spTree>
    <p:extLst>
      <p:ext uri="{BB962C8B-B14F-4D97-AF65-F5344CB8AC3E}">
        <p14:creationId xmlns:p14="http://schemas.microsoft.com/office/powerpoint/2010/main" val="2674603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13" name="Shape"/>
          <p:cNvSpPr>
            <a:spLocks noGrp="1"/>
          </p:cNvSpPr>
          <p:nvPr>
            <p:ph type="body" sz="quarter" idx="13" hasCustomPrompt="1"/>
          </p:nvPr>
        </p:nvSpPr>
        <p:spPr>
          <a:xfrm>
            <a:off x="8724305" y="113854"/>
            <a:ext cx="424810" cy="669727"/>
          </a:xfrm>
          <a:custGeom>
            <a:avLst/>
            <a:gdLst/>
            <a:ahLst/>
            <a:cxnLst>
              <a:cxn ang="0">
                <a:pos x="wd2" y="hd2"/>
              </a:cxn>
              <a:cxn ang="5400000">
                <a:pos x="wd2" y="hd2"/>
              </a:cxn>
              <a:cxn ang="10800000">
                <a:pos x="wd2" y="hd2"/>
              </a:cxn>
              <a:cxn ang="16200000">
                <a:pos x="wd2" y="hd2"/>
              </a:cxn>
            </a:cxnLst>
            <a:rect l="0" t="0" r="r" b="b"/>
            <a:pathLst>
              <a:path w="21600" h="21600" extrusionOk="0">
                <a:moveTo>
                  <a:pt x="1736" y="0"/>
                </a:moveTo>
                <a:lnTo>
                  <a:pt x="21600" y="0"/>
                </a:lnTo>
                <a:lnTo>
                  <a:pt x="21600" y="0"/>
                </a:lnTo>
                <a:lnTo>
                  <a:pt x="21600" y="21600"/>
                </a:lnTo>
                <a:lnTo>
                  <a:pt x="1736" y="21600"/>
                </a:lnTo>
                <a:lnTo>
                  <a:pt x="1736" y="21600"/>
                </a:lnTo>
                <a:cubicBezTo>
                  <a:pt x="1256" y="21600"/>
                  <a:pt x="823" y="21515"/>
                  <a:pt x="508" y="21379"/>
                </a:cubicBezTo>
                <a:cubicBezTo>
                  <a:pt x="194" y="21242"/>
                  <a:pt x="0" y="21053"/>
                  <a:pt x="0" y="20845"/>
                </a:cubicBezTo>
                <a:lnTo>
                  <a:pt x="0" y="755"/>
                </a:lnTo>
                <a:lnTo>
                  <a:pt x="0" y="755"/>
                </a:lnTo>
                <a:cubicBezTo>
                  <a:pt x="0" y="547"/>
                  <a:pt x="194" y="358"/>
                  <a:pt x="508" y="221"/>
                </a:cubicBezTo>
                <a:cubicBezTo>
                  <a:pt x="823" y="85"/>
                  <a:pt x="1256" y="0"/>
                  <a:pt x="1736" y="0"/>
                </a:cubicBezTo>
                <a:close/>
              </a:path>
            </a:pathLst>
          </a:custGeom>
          <a:gradFill>
            <a:gsLst>
              <a:gs pos="0">
                <a:srgbClr val="E098A8"/>
              </a:gs>
              <a:gs pos="100000">
                <a:srgbClr val="A9334D"/>
              </a:gs>
            </a:gsLst>
            <a:lin ang="5400000"/>
          </a:gradFill>
          <a:ln w="25400"/>
          <a:effectLst>
            <a:outerShdw blurRad="63500" dist="25400" dir="5520000" rotWithShape="0">
              <a:srgbClr val="000000">
                <a:alpha val="92000"/>
              </a:srgbClr>
            </a:outerShdw>
          </a:effectLst>
        </p:spPr>
        <p:txBody>
          <a:bodyPr/>
          <a:lstStyle>
            <a:lvl1pPr marL="0" indent="0" algn="ctr">
              <a:spcBef>
                <a:spcPts val="0"/>
              </a:spcBef>
              <a:buClrTx/>
              <a:buSzTx/>
              <a:buNone/>
              <a:defRPr sz="4000">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ClrTx/>
              <a:buSzTx/>
              <a:buNone/>
              <a:defRPr sz="4000">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14" name="Shape"/>
          <p:cNvSpPr>
            <a:spLocks noGrp="1"/>
          </p:cNvSpPr>
          <p:nvPr>
            <p:ph type="body" sz="quarter" idx="14" hasCustomPrompt="1"/>
          </p:nvPr>
        </p:nvSpPr>
        <p:spPr>
          <a:xfrm>
            <a:off x="8722397" y="113854"/>
            <a:ext cx="428626" cy="234405"/>
          </a:xfrm>
          <a:custGeom>
            <a:avLst/>
            <a:gdLst/>
            <a:ahLst/>
            <a:cxnLst>
              <a:cxn ang="0">
                <a:pos x="wd2" y="hd2"/>
              </a:cxn>
              <a:cxn ang="5400000">
                <a:pos x="wd2" y="hd2"/>
              </a:cxn>
              <a:cxn ang="10800000">
                <a:pos x="wd2" y="hd2"/>
              </a:cxn>
              <a:cxn ang="16200000">
                <a:pos x="wd2" y="hd2"/>
              </a:cxn>
            </a:cxnLst>
            <a:rect l="0" t="0" r="r" b="b"/>
            <a:pathLst>
              <a:path w="21446" h="18632" extrusionOk="0">
                <a:moveTo>
                  <a:pt x="0" y="856"/>
                </a:moveTo>
                <a:lnTo>
                  <a:pt x="0" y="16258"/>
                </a:lnTo>
                <a:cubicBezTo>
                  <a:pt x="0" y="16258"/>
                  <a:pt x="21045" y="21600"/>
                  <a:pt x="21322" y="16258"/>
                </a:cubicBezTo>
                <a:cubicBezTo>
                  <a:pt x="21600" y="10917"/>
                  <a:pt x="21322" y="0"/>
                  <a:pt x="21322" y="0"/>
                </a:cubicBezTo>
                <a:lnTo>
                  <a:pt x="0" y="856"/>
                </a:lnTo>
                <a:close/>
              </a:path>
            </a:pathLst>
          </a:custGeom>
          <a:gradFill>
            <a:gsLst>
              <a:gs pos="0">
                <a:srgbClr val="FFFFFF">
                  <a:alpha val="27000"/>
                </a:srgbClr>
              </a:gs>
              <a:gs pos="100000">
                <a:srgbClr val="FFFFFF">
                  <a:alpha val="0"/>
                </a:srgbClr>
              </a:gs>
            </a:gsLst>
            <a:lin ang="2700000"/>
          </a:gradFill>
          <a:ln w="25400"/>
          <a:effectLst/>
        </p:spPr>
        <p:txBody>
          <a:bodyPr/>
          <a:lstStyle>
            <a:lvl1pPr marL="0" indent="0" algn="ctr">
              <a:spcBef>
                <a:spcPts val="0"/>
              </a:spcBef>
              <a:buClrTx/>
              <a:buSzTx/>
              <a:buNone/>
              <a:defRPr sz="4000">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ClrTx/>
              <a:buSzTx/>
              <a:buNone/>
              <a:defRPr sz="4000">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15" name="T…"/>
          <p:cNvSpPr txBox="1">
            <a:spLocks noGrp="1"/>
          </p:cNvSpPr>
          <p:nvPr>
            <p:ph type="body" sz="quarter" idx="15"/>
          </p:nvPr>
        </p:nvSpPr>
        <p:spPr>
          <a:xfrm>
            <a:off x="8637565" y="-1159991"/>
            <a:ext cx="598290" cy="3217419"/>
          </a:xfrm>
          <a:prstGeom prst="rect">
            <a:avLst/>
          </a:prstGeom>
          <a:effectLst/>
        </p:spPr>
        <p:txBody>
          <a:bodyPr>
            <a:spAutoFit/>
          </a:bodyPr>
          <a:lstStyle/>
          <a:p>
            <a:pPr marL="0" lvl="0"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Click to edit Master text styles</a:t>
            </a:r>
          </a:p>
          <a:p>
            <a:pPr marL="0" lvl="1"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Second level</a:t>
            </a:r>
          </a:p>
          <a:p>
            <a:pPr marL="0" lvl="2"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Third level</a:t>
            </a:r>
          </a:p>
          <a:p>
            <a:pPr marL="0" lvl="3"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Fourth level</a:t>
            </a:r>
          </a:p>
        </p:txBody>
      </p:sp>
      <p:sp>
        <p:nvSpPr>
          <p:cNvPr id="16" name="Lava Ride"/>
          <p:cNvSpPr txBox="1">
            <a:spLocks noGrp="1"/>
          </p:cNvSpPr>
          <p:nvPr>
            <p:ph type="body" sz="quarter" idx="16"/>
          </p:nvPr>
        </p:nvSpPr>
        <p:spPr>
          <a:xfrm>
            <a:off x="-950345" y="1811145"/>
            <a:ext cx="11044690" cy="1003288"/>
          </a:xfrm>
          <a:prstGeom prst="rect">
            <a:avLst/>
          </a:prstGeom>
          <a:effectLst/>
        </p:spPr>
        <p:txBody>
          <a:bodyPr wrap="none">
            <a:spAutoFit/>
          </a:bodyPr>
          <a:lstStyle>
            <a:lvl1pPr marL="0" indent="0" algn="ctr">
              <a:spcBef>
                <a:spcPts val="0"/>
              </a:spcBef>
              <a:buClrTx/>
              <a:buSzTx/>
              <a:buNone/>
              <a:defRPr sz="5853"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17" name="designed by graphic node"/>
          <p:cNvSpPr txBox="1">
            <a:spLocks noGrp="1"/>
          </p:cNvSpPr>
          <p:nvPr>
            <p:ph type="body" sz="quarter" idx="17"/>
          </p:nvPr>
        </p:nvSpPr>
        <p:spPr>
          <a:xfrm>
            <a:off x="3185403" y="2669833"/>
            <a:ext cx="2773195" cy="321755"/>
          </a:xfrm>
          <a:prstGeom prst="rect">
            <a:avLst/>
          </a:prstGeom>
          <a:effectLst/>
        </p:spPr>
        <p:txBody>
          <a:bodyPr wrap="none">
            <a:spAutoFit/>
          </a:bodyPr>
          <a:lstStyle>
            <a:lvl1pPr marL="0" indent="0" algn="ctr">
              <a:spcBef>
                <a:spcPts val="0"/>
              </a:spcBef>
              <a:buClrTx/>
              <a:buSzTx/>
              <a:buNone/>
              <a:defRPr sz="1424"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18" name="Slide Number"/>
          <p:cNvSpPr txBox="1">
            <a:spLocks noGrp="1"/>
          </p:cNvSpPr>
          <p:nvPr>
            <p:ph type="sldNum" sz="quarter" idx="2"/>
          </p:nvPr>
        </p:nvSpPr>
        <p:spPr>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51485450"/>
      </p:ext>
    </p:extLst>
  </p:cSld>
  <p:clrMapOvr>
    <a:masterClrMapping/>
  </p:clrMapOvr>
  <p:transition spd="med"/>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reserve="1">
  <p:cSld name="Photo - Horizontal">
    <p:spTree>
      <p:nvGrpSpPr>
        <p:cNvPr id="1" name=""/>
        <p:cNvGrpSpPr/>
        <p:nvPr/>
      </p:nvGrpSpPr>
      <p:grpSpPr>
        <a:xfrm>
          <a:off x="0" y="0"/>
          <a:ext cx="0" cy="0"/>
          <a:chOff x="0" y="0"/>
          <a:chExt cx="0" cy="0"/>
        </a:xfrm>
      </p:grpSpPr>
      <p:sp>
        <p:nvSpPr>
          <p:cNvPr id="109" name="Line"/>
          <p:cNvSpPr/>
          <p:nvPr/>
        </p:nvSpPr>
        <p:spPr>
          <a:xfrm flipV="1">
            <a:off x="1838992" y="3226408"/>
            <a:ext cx="5456459" cy="2120"/>
          </a:xfrm>
          <a:prstGeom prst="line">
            <a:avLst/>
          </a:prstGeom>
          <a:ln w="12700">
            <a:solidFill>
              <a:srgbClr val="000000"/>
            </a:solidFill>
            <a:miter lim="400000"/>
          </a:ln>
          <a:effectLst>
            <a:outerShdw blurRad="584200" dist="25400" dir="5400000" rotWithShape="0">
              <a:srgbClr val="000000">
                <a:alpha val="92000"/>
              </a:srgbClr>
            </a:outerShdw>
          </a:effectLst>
        </p:spPr>
        <p:txBody>
          <a:bodyPr lIns="0" tIns="0" rIns="0" bIns="0"/>
          <a:lstStyle/>
          <a:p>
            <a:pPr algn="l" defTabSz="241093">
              <a:defRPr sz="1200">
                <a:solidFill>
                  <a:srgbClr val="000000"/>
                </a:solidFill>
                <a:latin typeface="Helvetica"/>
                <a:ea typeface="Helvetica"/>
                <a:cs typeface="Helvetica"/>
                <a:sym typeface="Helvetica"/>
              </a:defRPr>
            </a:pPr>
            <a:endParaRPr sz="633"/>
          </a:p>
        </p:txBody>
      </p:sp>
      <p:sp>
        <p:nvSpPr>
          <p:cNvPr id="110" name="girl-1567057_1280.jpg"/>
          <p:cNvSpPr>
            <a:spLocks noGrp="1"/>
          </p:cNvSpPr>
          <p:nvPr>
            <p:ph type="pic" sz="half" idx="13"/>
          </p:nvPr>
        </p:nvSpPr>
        <p:spPr>
          <a:xfrm>
            <a:off x="2205381" y="589523"/>
            <a:ext cx="4735629" cy="2632026"/>
          </a:xfrm>
          <a:prstGeom prst="rect">
            <a:avLst/>
          </a:prstGeom>
          <a:ln w="63500">
            <a:solidFill>
              <a:srgbClr val="000000">
                <a:alpha val="0"/>
              </a:srgbClr>
            </a:solidFill>
          </a:ln>
          <a:effectLst>
            <a:outerShdw blurRad="76200" dist="25400" dir="600000" rotWithShape="0">
              <a:srgbClr val="000000"/>
            </a:outerShdw>
          </a:effectLst>
        </p:spPr>
        <p:txBody>
          <a:bodyPr lIns="91439" tIns="45719" rIns="91439" bIns="45719" anchor="t"/>
          <a:lstStyle/>
          <a:p>
            <a:r>
              <a:rPr lang="en-US"/>
              <a:t>Click icon to add picture</a:t>
            </a:r>
            <a:endParaRPr/>
          </a:p>
        </p:txBody>
      </p:sp>
      <p:sp>
        <p:nvSpPr>
          <p:cNvPr id="111" name="Shape"/>
          <p:cNvSpPr/>
          <p:nvPr/>
        </p:nvSpPr>
        <p:spPr>
          <a:xfrm>
            <a:off x="8724305" y="113854"/>
            <a:ext cx="424810" cy="669727"/>
          </a:xfrm>
          <a:custGeom>
            <a:avLst/>
            <a:gdLst/>
            <a:ahLst/>
            <a:cxnLst>
              <a:cxn ang="0">
                <a:pos x="wd2" y="hd2"/>
              </a:cxn>
              <a:cxn ang="5400000">
                <a:pos x="wd2" y="hd2"/>
              </a:cxn>
              <a:cxn ang="10800000">
                <a:pos x="wd2" y="hd2"/>
              </a:cxn>
              <a:cxn ang="16200000">
                <a:pos x="wd2" y="hd2"/>
              </a:cxn>
            </a:cxnLst>
            <a:rect l="0" t="0" r="r" b="b"/>
            <a:pathLst>
              <a:path w="21600" h="21600" extrusionOk="0">
                <a:moveTo>
                  <a:pt x="1736" y="0"/>
                </a:moveTo>
                <a:lnTo>
                  <a:pt x="21600" y="0"/>
                </a:lnTo>
                <a:lnTo>
                  <a:pt x="21600" y="0"/>
                </a:lnTo>
                <a:lnTo>
                  <a:pt x="21600" y="21600"/>
                </a:lnTo>
                <a:lnTo>
                  <a:pt x="1736" y="21600"/>
                </a:lnTo>
                <a:lnTo>
                  <a:pt x="1736" y="21600"/>
                </a:lnTo>
                <a:cubicBezTo>
                  <a:pt x="1256" y="21600"/>
                  <a:pt x="823" y="21515"/>
                  <a:pt x="508" y="21379"/>
                </a:cubicBezTo>
                <a:cubicBezTo>
                  <a:pt x="194" y="21242"/>
                  <a:pt x="0" y="21053"/>
                  <a:pt x="0" y="20845"/>
                </a:cubicBezTo>
                <a:lnTo>
                  <a:pt x="0" y="755"/>
                </a:lnTo>
                <a:lnTo>
                  <a:pt x="0" y="755"/>
                </a:lnTo>
                <a:cubicBezTo>
                  <a:pt x="0" y="547"/>
                  <a:pt x="194" y="358"/>
                  <a:pt x="508" y="221"/>
                </a:cubicBezTo>
                <a:cubicBezTo>
                  <a:pt x="823" y="85"/>
                  <a:pt x="1256" y="0"/>
                  <a:pt x="1736" y="0"/>
                </a:cubicBezTo>
                <a:close/>
              </a:path>
            </a:pathLst>
          </a:custGeom>
          <a:gradFill>
            <a:gsLst>
              <a:gs pos="0">
                <a:srgbClr val="E098A8"/>
              </a:gs>
              <a:gs pos="100000">
                <a:srgbClr val="A9334D"/>
              </a:gs>
            </a:gsLst>
            <a:lin ang="5400000"/>
          </a:gradFill>
          <a:ln w="25400">
            <a:miter lim="400000"/>
          </a:ln>
          <a:effectLst>
            <a:outerShdw blurRad="63500" dist="25400" dir="5520000" rotWithShape="0">
              <a:srgbClr val="000000">
                <a:alpha val="92000"/>
              </a:srgbClr>
            </a:outerShdw>
          </a:effectLst>
        </p:spPr>
        <p:txBody>
          <a:bodyPr lIns="26789" tIns="26789" rIns="26789" bIns="2678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12" name="Shape"/>
          <p:cNvSpPr/>
          <p:nvPr/>
        </p:nvSpPr>
        <p:spPr>
          <a:xfrm>
            <a:off x="8722397" y="113854"/>
            <a:ext cx="428626" cy="234405"/>
          </a:xfrm>
          <a:custGeom>
            <a:avLst/>
            <a:gdLst/>
            <a:ahLst/>
            <a:cxnLst>
              <a:cxn ang="0">
                <a:pos x="wd2" y="hd2"/>
              </a:cxn>
              <a:cxn ang="5400000">
                <a:pos x="wd2" y="hd2"/>
              </a:cxn>
              <a:cxn ang="10800000">
                <a:pos x="wd2" y="hd2"/>
              </a:cxn>
              <a:cxn ang="16200000">
                <a:pos x="wd2" y="hd2"/>
              </a:cxn>
            </a:cxnLst>
            <a:rect l="0" t="0" r="r" b="b"/>
            <a:pathLst>
              <a:path w="21446" h="18632" extrusionOk="0">
                <a:moveTo>
                  <a:pt x="0" y="856"/>
                </a:moveTo>
                <a:lnTo>
                  <a:pt x="0" y="16258"/>
                </a:lnTo>
                <a:cubicBezTo>
                  <a:pt x="0" y="16258"/>
                  <a:pt x="21045" y="21600"/>
                  <a:pt x="21322" y="16258"/>
                </a:cubicBezTo>
                <a:cubicBezTo>
                  <a:pt x="21600" y="10917"/>
                  <a:pt x="21322" y="0"/>
                  <a:pt x="21322" y="0"/>
                </a:cubicBezTo>
                <a:lnTo>
                  <a:pt x="0" y="856"/>
                </a:lnTo>
                <a:close/>
              </a:path>
            </a:pathLst>
          </a:custGeom>
          <a:gradFill>
            <a:gsLst>
              <a:gs pos="0">
                <a:srgbClr val="FFFFFF">
                  <a:alpha val="27000"/>
                </a:srgbClr>
              </a:gs>
              <a:gs pos="100000">
                <a:srgbClr val="FFFFFF">
                  <a:alpha val="0"/>
                </a:srgbClr>
              </a:gs>
            </a:gsLst>
            <a:lin ang="2700000"/>
          </a:gradFill>
          <a:ln w="25400">
            <a:miter lim="400000"/>
          </a:ln>
        </p:spPr>
        <p:txBody>
          <a:bodyPr lIns="26789" tIns="26789" rIns="26789" bIns="2678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13" name="T…"/>
          <p:cNvSpPr txBox="1">
            <a:spLocks noGrp="1"/>
          </p:cNvSpPr>
          <p:nvPr>
            <p:ph type="body" sz="quarter" idx="14"/>
          </p:nvPr>
        </p:nvSpPr>
        <p:spPr>
          <a:xfrm>
            <a:off x="8637565" y="-1159991"/>
            <a:ext cx="598290" cy="3217419"/>
          </a:xfrm>
          <a:prstGeom prst="rect">
            <a:avLst/>
          </a:prstGeom>
          <a:effectLst/>
        </p:spPr>
        <p:txBody>
          <a:bodyPr>
            <a:spAutoFit/>
          </a:bodyPr>
          <a:lstStyle/>
          <a:p>
            <a:pPr marL="0" lvl="0"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Click to edit Master text styles</a:t>
            </a:r>
          </a:p>
          <a:p>
            <a:pPr marL="0" lvl="1"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Second level</a:t>
            </a:r>
          </a:p>
          <a:p>
            <a:pPr marL="0" lvl="2"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Third level</a:t>
            </a:r>
          </a:p>
          <a:p>
            <a:pPr marL="0" lvl="3"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Fourth level</a:t>
            </a:r>
          </a:p>
        </p:txBody>
      </p:sp>
      <p:sp>
        <p:nvSpPr>
          <p:cNvPr id="114" name="Lava Ride"/>
          <p:cNvSpPr txBox="1">
            <a:spLocks noGrp="1"/>
          </p:cNvSpPr>
          <p:nvPr>
            <p:ph type="body" sz="quarter" idx="15"/>
          </p:nvPr>
        </p:nvSpPr>
        <p:spPr>
          <a:xfrm>
            <a:off x="-950345" y="3454207"/>
            <a:ext cx="11044690" cy="1003288"/>
          </a:xfrm>
          <a:prstGeom prst="rect">
            <a:avLst/>
          </a:prstGeom>
          <a:effectLst/>
        </p:spPr>
        <p:txBody>
          <a:bodyPr wrap="none">
            <a:spAutoFit/>
          </a:bodyPr>
          <a:lstStyle>
            <a:lvl1pPr marL="0" indent="0" algn="ctr">
              <a:spcBef>
                <a:spcPts val="0"/>
              </a:spcBef>
              <a:buClrTx/>
              <a:buSzTx/>
              <a:buNone/>
              <a:defRPr sz="5853"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115" name="designed by graphic node"/>
          <p:cNvSpPr txBox="1">
            <a:spLocks noGrp="1"/>
          </p:cNvSpPr>
          <p:nvPr>
            <p:ph type="body" sz="quarter" idx="16"/>
          </p:nvPr>
        </p:nvSpPr>
        <p:spPr>
          <a:xfrm>
            <a:off x="3185403" y="4312896"/>
            <a:ext cx="2773195" cy="321755"/>
          </a:xfrm>
          <a:prstGeom prst="rect">
            <a:avLst/>
          </a:prstGeom>
          <a:effectLst/>
        </p:spPr>
        <p:txBody>
          <a:bodyPr wrap="none">
            <a:spAutoFit/>
          </a:bodyPr>
          <a:lstStyle>
            <a:lvl1pPr marL="0" indent="0" algn="ctr">
              <a:spcBef>
                <a:spcPts val="0"/>
              </a:spcBef>
              <a:buClrTx/>
              <a:buSzTx/>
              <a:buNone/>
              <a:defRPr sz="1424"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116" name="Slide Number"/>
          <p:cNvSpPr txBox="1">
            <a:spLocks noGrp="1"/>
          </p:cNvSpPr>
          <p:nvPr>
            <p:ph type="sldNum" sz="quarter" idx="2"/>
          </p:nvPr>
        </p:nvSpPr>
        <p:spPr>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77388178"/>
      </p:ext>
    </p:extLst>
  </p:cSld>
  <p:clrMapOvr>
    <a:masterClrMapping/>
  </p:clrMapOvr>
  <p:transition spd="med"/>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reserve="1">
  <p:cSld name="Photo - Vertical">
    <p:spTree>
      <p:nvGrpSpPr>
        <p:cNvPr id="1" name=""/>
        <p:cNvGrpSpPr/>
        <p:nvPr/>
      </p:nvGrpSpPr>
      <p:grpSpPr>
        <a:xfrm>
          <a:off x="0" y="0"/>
          <a:ext cx="0" cy="0"/>
          <a:chOff x="0" y="0"/>
          <a:chExt cx="0" cy="0"/>
        </a:xfrm>
      </p:grpSpPr>
      <p:sp>
        <p:nvSpPr>
          <p:cNvPr id="123" name="Line"/>
          <p:cNvSpPr/>
          <p:nvPr/>
        </p:nvSpPr>
        <p:spPr>
          <a:xfrm flipV="1">
            <a:off x="4461496" y="4351549"/>
            <a:ext cx="4021604" cy="2512"/>
          </a:xfrm>
          <a:prstGeom prst="line">
            <a:avLst/>
          </a:prstGeom>
          <a:ln w="12700">
            <a:solidFill>
              <a:srgbClr val="000000"/>
            </a:solidFill>
            <a:miter lim="400000"/>
          </a:ln>
          <a:effectLst>
            <a:outerShdw blurRad="584200" dist="25400" dir="5400000" rotWithShape="0">
              <a:srgbClr val="000000">
                <a:alpha val="92000"/>
              </a:srgbClr>
            </a:outerShdw>
          </a:effectLst>
        </p:spPr>
        <p:txBody>
          <a:bodyPr lIns="0" tIns="0" rIns="0" bIns="0"/>
          <a:lstStyle/>
          <a:p>
            <a:pPr algn="l" defTabSz="241093">
              <a:defRPr sz="1200">
                <a:solidFill>
                  <a:srgbClr val="000000"/>
                </a:solidFill>
                <a:latin typeface="Helvetica"/>
                <a:ea typeface="Helvetica"/>
                <a:cs typeface="Helvetica"/>
                <a:sym typeface="Helvetica"/>
              </a:defRPr>
            </a:pPr>
            <a:endParaRPr sz="633"/>
          </a:p>
        </p:txBody>
      </p:sp>
      <p:sp>
        <p:nvSpPr>
          <p:cNvPr id="124" name="girl-1567057_1280.jpg"/>
          <p:cNvSpPr>
            <a:spLocks noGrp="1"/>
          </p:cNvSpPr>
          <p:nvPr>
            <p:ph type="pic" sz="half" idx="13"/>
          </p:nvPr>
        </p:nvSpPr>
        <p:spPr>
          <a:xfrm>
            <a:off x="4726447" y="790442"/>
            <a:ext cx="3500438" cy="3536157"/>
          </a:xfrm>
          <a:prstGeom prst="rect">
            <a:avLst/>
          </a:prstGeom>
          <a:ln w="63500">
            <a:solidFill>
              <a:srgbClr val="000000">
                <a:alpha val="0"/>
              </a:srgbClr>
            </a:solidFill>
          </a:ln>
          <a:effectLst>
            <a:outerShdw blurRad="76200" dist="25400" dir="600000" rotWithShape="0">
              <a:srgbClr val="000000"/>
            </a:outerShdw>
          </a:effectLst>
        </p:spPr>
        <p:txBody>
          <a:bodyPr lIns="91439" tIns="45719" rIns="91439" bIns="45719" anchor="t"/>
          <a:lstStyle/>
          <a:p>
            <a:r>
              <a:rPr lang="en-US"/>
              <a:t>Click icon to add picture</a:t>
            </a:r>
            <a:endParaRPr/>
          </a:p>
        </p:txBody>
      </p:sp>
      <p:sp>
        <p:nvSpPr>
          <p:cNvPr id="125" name="Shape"/>
          <p:cNvSpPr/>
          <p:nvPr/>
        </p:nvSpPr>
        <p:spPr>
          <a:xfrm>
            <a:off x="8724305" y="113854"/>
            <a:ext cx="424810" cy="669727"/>
          </a:xfrm>
          <a:custGeom>
            <a:avLst/>
            <a:gdLst/>
            <a:ahLst/>
            <a:cxnLst>
              <a:cxn ang="0">
                <a:pos x="wd2" y="hd2"/>
              </a:cxn>
              <a:cxn ang="5400000">
                <a:pos x="wd2" y="hd2"/>
              </a:cxn>
              <a:cxn ang="10800000">
                <a:pos x="wd2" y="hd2"/>
              </a:cxn>
              <a:cxn ang="16200000">
                <a:pos x="wd2" y="hd2"/>
              </a:cxn>
            </a:cxnLst>
            <a:rect l="0" t="0" r="r" b="b"/>
            <a:pathLst>
              <a:path w="21600" h="21600" extrusionOk="0">
                <a:moveTo>
                  <a:pt x="1736" y="0"/>
                </a:moveTo>
                <a:lnTo>
                  <a:pt x="21600" y="0"/>
                </a:lnTo>
                <a:lnTo>
                  <a:pt x="21600" y="0"/>
                </a:lnTo>
                <a:lnTo>
                  <a:pt x="21600" y="21600"/>
                </a:lnTo>
                <a:lnTo>
                  <a:pt x="1736" y="21600"/>
                </a:lnTo>
                <a:lnTo>
                  <a:pt x="1736" y="21600"/>
                </a:lnTo>
                <a:cubicBezTo>
                  <a:pt x="1256" y="21600"/>
                  <a:pt x="823" y="21515"/>
                  <a:pt x="508" y="21379"/>
                </a:cubicBezTo>
                <a:cubicBezTo>
                  <a:pt x="194" y="21242"/>
                  <a:pt x="0" y="21053"/>
                  <a:pt x="0" y="20845"/>
                </a:cubicBezTo>
                <a:lnTo>
                  <a:pt x="0" y="755"/>
                </a:lnTo>
                <a:lnTo>
                  <a:pt x="0" y="755"/>
                </a:lnTo>
                <a:cubicBezTo>
                  <a:pt x="0" y="547"/>
                  <a:pt x="194" y="358"/>
                  <a:pt x="508" y="221"/>
                </a:cubicBezTo>
                <a:cubicBezTo>
                  <a:pt x="823" y="85"/>
                  <a:pt x="1256" y="0"/>
                  <a:pt x="1736" y="0"/>
                </a:cubicBezTo>
                <a:close/>
              </a:path>
            </a:pathLst>
          </a:custGeom>
          <a:gradFill>
            <a:gsLst>
              <a:gs pos="0">
                <a:srgbClr val="E098A8"/>
              </a:gs>
              <a:gs pos="100000">
                <a:srgbClr val="A9334D"/>
              </a:gs>
            </a:gsLst>
            <a:lin ang="5400000"/>
          </a:gradFill>
          <a:ln w="25400">
            <a:miter lim="400000"/>
          </a:ln>
          <a:effectLst>
            <a:outerShdw blurRad="63500" dist="25400" dir="5520000" rotWithShape="0">
              <a:srgbClr val="000000">
                <a:alpha val="92000"/>
              </a:srgbClr>
            </a:outerShdw>
          </a:effectLst>
        </p:spPr>
        <p:txBody>
          <a:bodyPr lIns="26789" tIns="26789" rIns="26789" bIns="2678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26" name="Shape"/>
          <p:cNvSpPr/>
          <p:nvPr/>
        </p:nvSpPr>
        <p:spPr>
          <a:xfrm>
            <a:off x="8722397" y="113854"/>
            <a:ext cx="428626" cy="234405"/>
          </a:xfrm>
          <a:custGeom>
            <a:avLst/>
            <a:gdLst/>
            <a:ahLst/>
            <a:cxnLst>
              <a:cxn ang="0">
                <a:pos x="wd2" y="hd2"/>
              </a:cxn>
              <a:cxn ang="5400000">
                <a:pos x="wd2" y="hd2"/>
              </a:cxn>
              <a:cxn ang="10800000">
                <a:pos x="wd2" y="hd2"/>
              </a:cxn>
              <a:cxn ang="16200000">
                <a:pos x="wd2" y="hd2"/>
              </a:cxn>
            </a:cxnLst>
            <a:rect l="0" t="0" r="r" b="b"/>
            <a:pathLst>
              <a:path w="21446" h="18632" extrusionOk="0">
                <a:moveTo>
                  <a:pt x="0" y="856"/>
                </a:moveTo>
                <a:lnTo>
                  <a:pt x="0" y="16258"/>
                </a:lnTo>
                <a:cubicBezTo>
                  <a:pt x="0" y="16258"/>
                  <a:pt x="21045" y="21600"/>
                  <a:pt x="21322" y="16258"/>
                </a:cubicBezTo>
                <a:cubicBezTo>
                  <a:pt x="21600" y="10917"/>
                  <a:pt x="21322" y="0"/>
                  <a:pt x="21322" y="0"/>
                </a:cubicBezTo>
                <a:lnTo>
                  <a:pt x="0" y="856"/>
                </a:lnTo>
                <a:close/>
              </a:path>
            </a:pathLst>
          </a:custGeom>
          <a:gradFill>
            <a:gsLst>
              <a:gs pos="0">
                <a:srgbClr val="FFFFFF">
                  <a:alpha val="27000"/>
                </a:srgbClr>
              </a:gs>
              <a:gs pos="100000">
                <a:srgbClr val="FFFFFF">
                  <a:alpha val="0"/>
                </a:srgbClr>
              </a:gs>
            </a:gsLst>
            <a:lin ang="2700000"/>
          </a:gradFill>
          <a:ln w="25400">
            <a:miter lim="400000"/>
          </a:ln>
        </p:spPr>
        <p:txBody>
          <a:bodyPr lIns="26789" tIns="26789" rIns="26789" bIns="2678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27" name="T…"/>
          <p:cNvSpPr txBox="1">
            <a:spLocks noGrp="1"/>
          </p:cNvSpPr>
          <p:nvPr>
            <p:ph type="body" sz="quarter" idx="14"/>
          </p:nvPr>
        </p:nvSpPr>
        <p:spPr>
          <a:xfrm>
            <a:off x="8637565" y="-1159991"/>
            <a:ext cx="598290" cy="3217419"/>
          </a:xfrm>
          <a:prstGeom prst="rect">
            <a:avLst/>
          </a:prstGeom>
          <a:effectLst/>
        </p:spPr>
        <p:txBody>
          <a:bodyPr>
            <a:spAutoFit/>
          </a:bodyPr>
          <a:lstStyle/>
          <a:p>
            <a:pPr marL="0" lvl="0"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Click to edit Master text styles</a:t>
            </a:r>
          </a:p>
          <a:p>
            <a:pPr marL="0" lvl="1"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Second level</a:t>
            </a:r>
          </a:p>
          <a:p>
            <a:pPr marL="0" lvl="2"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Third level</a:t>
            </a:r>
          </a:p>
          <a:p>
            <a:pPr marL="0" lvl="3"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Fourth level</a:t>
            </a:r>
          </a:p>
        </p:txBody>
      </p:sp>
      <p:sp>
        <p:nvSpPr>
          <p:cNvPr id="128" name="Lava Ride"/>
          <p:cNvSpPr txBox="1">
            <a:spLocks noGrp="1"/>
          </p:cNvSpPr>
          <p:nvPr>
            <p:ph type="body" sz="quarter" idx="15"/>
          </p:nvPr>
        </p:nvSpPr>
        <p:spPr>
          <a:xfrm>
            <a:off x="-2949646" y="1359727"/>
            <a:ext cx="11044690" cy="1003288"/>
          </a:xfrm>
          <a:prstGeom prst="rect">
            <a:avLst/>
          </a:prstGeom>
          <a:effectLst/>
        </p:spPr>
        <p:txBody>
          <a:bodyPr wrap="none">
            <a:spAutoFit/>
          </a:bodyPr>
          <a:lstStyle>
            <a:lvl1pPr marL="0" indent="0" algn="ctr">
              <a:spcBef>
                <a:spcPts val="0"/>
              </a:spcBef>
              <a:buClrTx/>
              <a:buSzTx/>
              <a:buNone/>
              <a:defRPr sz="5853"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129" name="designed by graphic node"/>
          <p:cNvSpPr txBox="1">
            <a:spLocks noGrp="1"/>
          </p:cNvSpPr>
          <p:nvPr>
            <p:ph type="body" sz="quarter" idx="16"/>
          </p:nvPr>
        </p:nvSpPr>
        <p:spPr>
          <a:xfrm>
            <a:off x="1186101" y="2218416"/>
            <a:ext cx="2773195" cy="321755"/>
          </a:xfrm>
          <a:prstGeom prst="rect">
            <a:avLst/>
          </a:prstGeom>
          <a:effectLst/>
        </p:spPr>
        <p:txBody>
          <a:bodyPr wrap="none">
            <a:spAutoFit/>
          </a:bodyPr>
          <a:lstStyle>
            <a:lvl1pPr marL="0" indent="0" algn="ctr">
              <a:spcBef>
                <a:spcPts val="0"/>
              </a:spcBef>
              <a:buClrTx/>
              <a:buSzTx/>
              <a:buNone/>
              <a:defRPr sz="1424"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130" name="Legentis in iis qui facit eorum claritatem. Investigationes demonstraverunt lectores legere me lius quod ii legunt saepius. Claritas est etiam processus dynamicus, qui sequitur mutationem consuetudium lectorum. Mirum est notare quam littera gothica, quam nunc putamus parum claram. Legentis in iis qui facit eorum claritatem. Investigationes demonstraverunt lectores legere"/>
          <p:cNvSpPr txBox="1">
            <a:spLocks noGrp="1"/>
          </p:cNvSpPr>
          <p:nvPr>
            <p:ph type="body" sz="quarter" idx="17"/>
          </p:nvPr>
        </p:nvSpPr>
        <p:spPr>
          <a:xfrm>
            <a:off x="975501" y="3143588"/>
            <a:ext cx="3194397" cy="219484"/>
          </a:xfrm>
          <a:prstGeom prst="rect">
            <a:avLst/>
          </a:prstGeom>
          <a:effectLst/>
        </p:spPr>
        <p:txBody>
          <a:bodyPr>
            <a:spAutoFit/>
          </a:bodyPr>
          <a:lstStyle>
            <a:lvl1pPr marL="0" indent="0" algn="ctr">
              <a:lnSpc>
                <a:spcPct val="90000"/>
              </a:lnSpc>
              <a:spcBef>
                <a:spcPts val="0"/>
              </a:spcBef>
              <a:buClrTx/>
              <a:buSzTx/>
              <a:buNone/>
              <a:defRPr sz="844">
                <a:latin typeface="Avenir Next Ultra Light"/>
                <a:ea typeface="Avenir Next Ultra Light"/>
                <a:cs typeface="Avenir Next Ultra Light"/>
                <a:sym typeface="Avenir Next Ultra Light"/>
              </a:defRPr>
            </a:lvl1pPr>
          </a:lstStyle>
          <a:p>
            <a:pPr lvl="0"/>
            <a:r>
              <a:rPr lang="en-US"/>
              <a:t>Click to edit Master text styles</a:t>
            </a:r>
          </a:p>
        </p:txBody>
      </p:sp>
      <p:sp>
        <p:nvSpPr>
          <p:cNvPr id="131" name="Slide Number"/>
          <p:cNvSpPr txBox="1">
            <a:spLocks noGrp="1"/>
          </p:cNvSpPr>
          <p:nvPr>
            <p:ph type="sldNum" sz="quarter" idx="2"/>
          </p:nvPr>
        </p:nvSpPr>
        <p:spPr>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91658180"/>
      </p:ext>
    </p:extLst>
  </p:cSld>
  <p:clrMapOvr>
    <a:masterClrMapping/>
  </p:clrMapOvr>
  <p:transition spd="med"/>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reserve="1">
  <p:cSld name="Photo - Large">
    <p:spTree>
      <p:nvGrpSpPr>
        <p:cNvPr id="1" name=""/>
        <p:cNvGrpSpPr/>
        <p:nvPr/>
      </p:nvGrpSpPr>
      <p:grpSpPr>
        <a:xfrm>
          <a:off x="0" y="0"/>
          <a:ext cx="0" cy="0"/>
          <a:chOff x="0" y="0"/>
          <a:chExt cx="0" cy="0"/>
        </a:xfrm>
      </p:grpSpPr>
      <p:sp>
        <p:nvSpPr>
          <p:cNvPr id="138" name="Line"/>
          <p:cNvSpPr/>
          <p:nvPr/>
        </p:nvSpPr>
        <p:spPr>
          <a:xfrm flipV="1">
            <a:off x="695992" y="4425846"/>
            <a:ext cx="7747865" cy="1492"/>
          </a:xfrm>
          <a:prstGeom prst="line">
            <a:avLst/>
          </a:prstGeom>
          <a:ln w="12700">
            <a:solidFill>
              <a:srgbClr val="000000"/>
            </a:solidFill>
            <a:miter lim="400000"/>
          </a:ln>
          <a:effectLst>
            <a:outerShdw blurRad="584200" dist="25400" dir="5400000" rotWithShape="0">
              <a:srgbClr val="000000">
                <a:alpha val="92000"/>
              </a:srgbClr>
            </a:outerShdw>
          </a:effectLst>
        </p:spPr>
        <p:txBody>
          <a:bodyPr lIns="0" tIns="0" rIns="0" bIns="0"/>
          <a:lstStyle/>
          <a:p>
            <a:pPr algn="l" defTabSz="241093">
              <a:defRPr sz="1200">
                <a:solidFill>
                  <a:srgbClr val="000000"/>
                </a:solidFill>
                <a:latin typeface="Helvetica"/>
                <a:ea typeface="Helvetica"/>
                <a:cs typeface="Helvetica"/>
                <a:sym typeface="Helvetica"/>
              </a:defRPr>
            </a:pPr>
            <a:endParaRPr sz="633"/>
          </a:p>
        </p:txBody>
      </p:sp>
      <p:sp>
        <p:nvSpPr>
          <p:cNvPr id="139" name="girl-1567057_1280.jpg"/>
          <p:cNvSpPr>
            <a:spLocks noGrp="1"/>
          </p:cNvSpPr>
          <p:nvPr>
            <p:ph type="pic" idx="13"/>
          </p:nvPr>
        </p:nvSpPr>
        <p:spPr>
          <a:xfrm>
            <a:off x="1062381" y="512704"/>
            <a:ext cx="7018735" cy="3900959"/>
          </a:xfrm>
          <a:prstGeom prst="rect">
            <a:avLst/>
          </a:prstGeom>
          <a:ln w="63500">
            <a:solidFill>
              <a:srgbClr val="000000">
                <a:alpha val="0"/>
              </a:srgbClr>
            </a:solidFill>
          </a:ln>
          <a:effectLst>
            <a:outerShdw blurRad="76200" dist="25400" dir="600000" rotWithShape="0">
              <a:srgbClr val="000000"/>
            </a:outerShdw>
          </a:effectLst>
        </p:spPr>
        <p:txBody>
          <a:bodyPr lIns="91439" tIns="45719" rIns="91439" bIns="45719" anchor="t"/>
          <a:lstStyle/>
          <a:p>
            <a:r>
              <a:rPr lang="en-US"/>
              <a:t>Click icon to add picture</a:t>
            </a:r>
            <a:endParaRPr/>
          </a:p>
        </p:txBody>
      </p:sp>
      <p:sp>
        <p:nvSpPr>
          <p:cNvPr id="140" name="Shape"/>
          <p:cNvSpPr/>
          <p:nvPr/>
        </p:nvSpPr>
        <p:spPr>
          <a:xfrm>
            <a:off x="8724305" y="113854"/>
            <a:ext cx="424810" cy="669727"/>
          </a:xfrm>
          <a:custGeom>
            <a:avLst/>
            <a:gdLst/>
            <a:ahLst/>
            <a:cxnLst>
              <a:cxn ang="0">
                <a:pos x="wd2" y="hd2"/>
              </a:cxn>
              <a:cxn ang="5400000">
                <a:pos x="wd2" y="hd2"/>
              </a:cxn>
              <a:cxn ang="10800000">
                <a:pos x="wd2" y="hd2"/>
              </a:cxn>
              <a:cxn ang="16200000">
                <a:pos x="wd2" y="hd2"/>
              </a:cxn>
            </a:cxnLst>
            <a:rect l="0" t="0" r="r" b="b"/>
            <a:pathLst>
              <a:path w="21600" h="21600" extrusionOk="0">
                <a:moveTo>
                  <a:pt x="1736" y="0"/>
                </a:moveTo>
                <a:lnTo>
                  <a:pt x="21600" y="0"/>
                </a:lnTo>
                <a:lnTo>
                  <a:pt x="21600" y="0"/>
                </a:lnTo>
                <a:lnTo>
                  <a:pt x="21600" y="21600"/>
                </a:lnTo>
                <a:lnTo>
                  <a:pt x="1736" y="21600"/>
                </a:lnTo>
                <a:lnTo>
                  <a:pt x="1736" y="21600"/>
                </a:lnTo>
                <a:cubicBezTo>
                  <a:pt x="1256" y="21600"/>
                  <a:pt x="823" y="21515"/>
                  <a:pt x="508" y="21379"/>
                </a:cubicBezTo>
                <a:cubicBezTo>
                  <a:pt x="194" y="21242"/>
                  <a:pt x="0" y="21053"/>
                  <a:pt x="0" y="20845"/>
                </a:cubicBezTo>
                <a:lnTo>
                  <a:pt x="0" y="755"/>
                </a:lnTo>
                <a:lnTo>
                  <a:pt x="0" y="755"/>
                </a:lnTo>
                <a:cubicBezTo>
                  <a:pt x="0" y="547"/>
                  <a:pt x="194" y="358"/>
                  <a:pt x="508" y="221"/>
                </a:cubicBezTo>
                <a:cubicBezTo>
                  <a:pt x="823" y="85"/>
                  <a:pt x="1256" y="0"/>
                  <a:pt x="1736" y="0"/>
                </a:cubicBezTo>
                <a:close/>
              </a:path>
            </a:pathLst>
          </a:custGeom>
          <a:gradFill>
            <a:gsLst>
              <a:gs pos="0">
                <a:srgbClr val="E098A8"/>
              </a:gs>
              <a:gs pos="100000">
                <a:srgbClr val="A9334D"/>
              </a:gs>
            </a:gsLst>
            <a:lin ang="5400000"/>
          </a:gradFill>
          <a:ln w="25400">
            <a:miter lim="400000"/>
          </a:ln>
          <a:effectLst>
            <a:outerShdw blurRad="63500" dist="25400" dir="5520000" rotWithShape="0">
              <a:srgbClr val="000000">
                <a:alpha val="92000"/>
              </a:srgbClr>
            </a:outerShdw>
          </a:effectLst>
        </p:spPr>
        <p:txBody>
          <a:bodyPr lIns="26789" tIns="26789" rIns="26789" bIns="2678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41" name="Shape"/>
          <p:cNvSpPr/>
          <p:nvPr/>
        </p:nvSpPr>
        <p:spPr>
          <a:xfrm>
            <a:off x="8722397" y="113854"/>
            <a:ext cx="428626" cy="234405"/>
          </a:xfrm>
          <a:custGeom>
            <a:avLst/>
            <a:gdLst/>
            <a:ahLst/>
            <a:cxnLst>
              <a:cxn ang="0">
                <a:pos x="wd2" y="hd2"/>
              </a:cxn>
              <a:cxn ang="5400000">
                <a:pos x="wd2" y="hd2"/>
              </a:cxn>
              <a:cxn ang="10800000">
                <a:pos x="wd2" y="hd2"/>
              </a:cxn>
              <a:cxn ang="16200000">
                <a:pos x="wd2" y="hd2"/>
              </a:cxn>
            </a:cxnLst>
            <a:rect l="0" t="0" r="r" b="b"/>
            <a:pathLst>
              <a:path w="21446" h="18632" extrusionOk="0">
                <a:moveTo>
                  <a:pt x="0" y="856"/>
                </a:moveTo>
                <a:lnTo>
                  <a:pt x="0" y="16258"/>
                </a:lnTo>
                <a:cubicBezTo>
                  <a:pt x="0" y="16258"/>
                  <a:pt x="21045" y="21600"/>
                  <a:pt x="21322" y="16258"/>
                </a:cubicBezTo>
                <a:cubicBezTo>
                  <a:pt x="21600" y="10917"/>
                  <a:pt x="21322" y="0"/>
                  <a:pt x="21322" y="0"/>
                </a:cubicBezTo>
                <a:lnTo>
                  <a:pt x="0" y="856"/>
                </a:lnTo>
                <a:close/>
              </a:path>
            </a:pathLst>
          </a:custGeom>
          <a:gradFill>
            <a:gsLst>
              <a:gs pos="0">
                <a:srgbClr val="FFFFFF">
                  <a:alpha val="27000"/>
                </a:srgbClr>
              </a:gs>
              <a:gs pos="100000">
                <a:srgbClr val="FFFFFF">
                  <a:alpha val="0"/>
                </a:srgbClr>
              </a:gs>
            </a:gsLst>
            <a:lin ang="2700000"/>
          </a:gradFill>
          <a:ln w="25400">
            <a:miter lim="400000"/>
          </a:ln>
        </p:spPr>
        <p:txBody>
          <a:bodyPr lIns="26789" tIns="26789" rIns="26789" bIns="2678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42" name="T…"/>
          <p:cNvSpPr txBox="1">
            <a:spLocks noGrp="1"/>
          </p:cNvSpPr>
          <p:nvPr>
            <p:ph type="body" sz="quarter" idx="14"/>
          </p:nvPr>
        </p:nvSpPr>
        <p:spPr>
          <a:xfrm>
            <a:off x="8637565" y="-1159991"/>
            <a:ext cx="598290" cy="3217419"/>
          </a:xfrm>
          <a:prstGeom prst="rect">
            <a:avLst/>
          </a:prstGeom>
          <a:effectLst/>
        </p:spPr>
        <p:txBody>
          <a:bodyPr>
            <a:spAutoFit/>
          </a:bodyPr>
          <a:lstStyle/>
          <a:p>
            <a:pPr marL="0" lvl="0"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Click to edit Master text styles</a:t>
            </a:r>
          </a:p>
          <a:p>
            <a:pPr marL="0" lvl="1"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Second level</a:t>
            </a:r>
          </a:p>
          <a:p>
            <a:pPr marL="0" lvl="2"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Third level</a:t>
            </a:r>
          </a:p>
          <a:p>
            <a:pPr marL="0" lvl="3"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Fourth level</a:t>
            </a:r>
          </a:p>
        </p:txBody>
      </p:sp>
      <p:sp>
        <p:nvSpPr>
          <p:cNvPr id="143" name="Slide Number"/>
          <p:cNvSpPr txBox="1">
            <a:spLocks noGrp="1"/>
          </p:cNvSpPr>
          <p:nvPr>
            <p:ph type="sldNum" sz="quarter" idx="2"/>
          </p:nvPr>
        </p:nvSpPr>
        <p:spPr>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3336832"/>
      </p:ext>
    </p:extLst>
  </p:cSld>
  <p:clrMapOvr>
    <a:masterClrMapping/>
  </p:clrMapOvr>
  <p:transition spd="med"/>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reserve="1">
  <p:cSld name="Photo - 2 Up">
    <p:spTree>
      <p:nvGrpSpPr>
        <p:cNvPr id="1" name=""/>
        <p:cNvGrpSpPr/>
        <p:nvPr/>
      </p:nvGrpSpPr>
      <p:grpSpPr>
        <a:xfrm>
          <a:off x="0" y="0"/>
          <a:ext cx="0" cy="0"/>
          <a:chOff x="0" y="0"/>
          <a:chExt cx="0" cy="0"/>
        </a:xfrm>
      </p:grpSpPr>
      <p:sp>
        <p:nvSpPr>
          <p:cNvPr id="150" name="Line"/>
          <p:cNvSpPr/>
          <p:nvPr/>
        </p:nvSpPr>
        <p:spPr>
          <a:xfrm>
            <a:off x="811904" y="4523035"/>
            <a:ext cx="3688660" cy="1728"/>
          </a:xfrm>
          <a:prstGeom prst="line">
            <a:avLst/>
          </a:prstGeom>
          <a:ln w="12700">
            <a:solidFill>
              <a:srgbClr val="000000"/>
            </a:solidFill>
            <a:miter lim="400000"/>
          </a:ln>
          <a:effectLst>
            <a:outerShdw blurRad="584200" dist="25400" dir="5400000" rotWithShape="0">
              <a:srgbClr val="000000">
                <a:alpha val="92000"/>
              </a:srgbClr>
            </a:outerShdw>
          </a:effectLst>
        </p:spPr>
        <p:txBody>
          <a:bodyPr lIns="0" tIns="0" rIns="0" bIns="0"/>
          <a:lstStyle/>
          <a:p>
            <a:pPr algn="l" defTabSz="241093">
              <a:defRPr sz="1200">
                <a:solidFill>
                  <a:srgbClr val="000000"/>
                </a:solidFill>
                <a:latin typeface="Helvetica"/>
                <a:ea typeface="Helvetica"/>
                <a:cs typeface="Helvetica"/>
                <a:sym typeface="Helvetica"/>
              </a:defRPr>
            </a:pPr>
            <a:endParaRPr sz="633"/>
          </a:p>
        </p:txBody>
      </p:sp>
      <p:sp>
        <p:nvSpPr>
          <p:cNvPr id="151" name="Line"/>
          <p:cNvSpPr/>
          <p:nvPr/>
        </p:nvSpPr>
        <p:spPr>
          <a:xfrm>
            <a:off x="4642740" y="4523035"/>
            <a:ext cx="3688659" cy="1728"/>
          </a:xfrm>
          <a:prstGeom prst="line">
            <a:avLst/>
          </a:prstGeom>
          <a:ln w="12700">
            <a:solidFill>
              <a:srgbClr val="000000"/>
            </a:solidFill>
            <a:miter lim="400000"/>
          </a:ln>
          <a:effectLst>
            <a:outerShdw blurRad="584200" dist="25400" dir="5400000" rotWithShape="0">
              <a:srgbClr val="000000">
                <a:alpha val="92000"/>
              </a:srgbClr>
            </a:outerShdw>
          </a:effectLst>
        </p:spPr>
        <p:txBody>
          <a:bodyPr lIns="0" tIns="0" rIns="0" bIns="0"/>
          <a:lstStyle/>
          <a:p>
            <a:pPr algn="l" defTabSz="241093">
              <a:defRPr sz="1200">
                <a:solidFill>
                  <a:srgbClr val="000000"/>
                </a:solidFill>
                <a:latin typeface="Helvetica"/>
                <a:ea typeface="Helvetica"/>
                <a:cs typeface="Helvetica"/>
                <a:sym typeface="Helvetica"/>
              </a:defRPr>
            </a:pPr>
            <a:endParaRPr sz="633"/>
          </a:p>
        </p:txBody>
      </p:sp>
      <p:sp>
        <p:nvSpPr>
          <p:cNvPr id="152" name="girl-1567057_1280.jpg"/>
          <p:cNvSpPr>
            <a:spLocks noGrp="1"/>
          </p:cNvSpPr>
          <p:nvPr>
            <p:ph type="pic" sz="half" idx="13"/>
          </p:nvPr>
        </p:nvSpPr>
        <p:spPr>
          <a:xfrm>
            <a:off x="4866428" y="614739"/>
            <a:ext cx="3250407" cy="3897809"/>
          </a:xfrm>
          <a:prstGeom prst="rect">
            <a:avLst/>
          </a:prstGeom>
          <a:ln w="63500">
            <a:solidFill>
              <a:srgbClr val="000000">
                <a:alpha val="0"/>
              </a:srgbClr>
            </a:solidFill>
          </a:ln>
          <a:effectLst>
            <a:outerShdw blurRad="76200" dist="25400" dir="600000" rotWithShape="0">
              <a:srgbClr val="000000"/>
            </a:outerShdw>
          </a:effectLst>
        </p:spPr>
        <p:txBody>
          <a:bodyPr lIns="91439" tIns="45719" rIns="91439" bIns="45719" anchor="t"/>
          <a:lstStyle/>
          <a:p>
            <a:r>
              <a:rPr lang="en-US"/>
              <a:t>Click icon to add picture</a:t>
            </a:r>
            <a:endParaRPr/>
          </a:p>
        </p:txBody>
      </p:sp>
      <p:sp>
        <p:nvSpPr>
          <p:cNvPr id="153" name="girl-1567057_1280.jpg"/>
          <p:cNvSpPr>
            <a:spLocks noGrp="1"/>
          </p:cNvSpPr>
          <p:nvPr>
            <p:ph type="pic" sz="half" idx="14"/>
          </p:nvPr>
        </p:nvSpPr>
        <p:spPr>
          <a:xfrm>
            <a:off x="1035592" y="614739"/>
            <a:ext cx="3250407" cy="3897809"/>
          </a:xfrm>
          <a:prstGeom prst="rect">
            <a:avLst/>
          </a:prstGeom>
          <a:ln w="63500">
            <a:solidFill>
              <a:srgbClr val="000000">
                <a:alpha val="0"/>
              </a:srgbClr>
            </a:solidFill>
          </a:ln>
          <a:effectLst>
            <a:outerShdw blurRad="76200" dist="25400" dir="600000" rotWithShape="0">
              <a:srgbClr val="000000"/>
            </a:outerShdw>
          </a:effectLst>
        </p:spPr>
        <p:txBody>
          <a:bodyPr lIns="91439" tIns="45719" rIns="91439" bIns="45719" anchor="t"/>
          <a:lstStyle/>
          <a:p>
            <a:r>
              <a:rPr lang="en-US"/>
              <a:t>Click icon to add picture</a:t>
            </a:r>
            <a:endParaRPr/>
          </a:p>
        </p:txBody>
      </p:sp>
      <p:sp>
        <p:nvSpPr>
          <p:cNvPr id="154" name="Shape"/>
          <p:cNvSpPr/>
          <p:nvPr/>
        </p:nvSpPr>
        <p:spPr>
          <a:xfrm>
            <a:off x="8724305" y="113854"/>
            <a:ext cx="424810" cy="669727"/>
          </a:xfrm>
          <a:custGeom>
            <a:avLst/>
            <a:gdLst/>
            <a:ahLst/>
            <a:cxnLst>
              <a:cxn ang="0">
                <a:pos x="wd2" y="hd2"/>
              </a:cxn>
              <a:cxn ang="5400000">
                <a:pos x="wd2" y="hd2"/>
              </a:cxn>
              <a:cxn ang="10800000">
                <a:pos x="wd2" y="hd2"/>
              </a:cxn>
              <a:cxn ang="16200000">
                <a:pos x="wd2" y="hd2"/>
              </a:cxn>
            </a:cxnLst>
            <a:rect l="0" t="0" r="r" b="b"/>
            <a:pathLst>
              <a:path w="21600" h="21600" extrusionOk="0">
                <a:moveTo>
                  <a:pt x="1736" y="0"/>
                </a:moveTo>
                <a:lnTo>
                  <a:pt x="21600" y="0"/>
                </a:lnTo>
                <a:lnTo>
                  <a:pt x="21600" y="0"/>
                </a:lnTo>
                <a:lnTo>
                  <a:pt x="21600" y="21600"/>
                </a:lnTo>
                <a:lnTo>
                  <a:pt x="1736" y="21600"/>
                </a:lnTo>
                <a:lnTo>
                  <a:pt x="1736" y="21600"/>
                </a:lnTo>
                <a:cubicBezTo>
                  <a:pt x="1256" y="21600"/>
                  <a:pt x="823" y="21515"/>
                  <a:pt x="508" y="21379"/>
                </a:cubicBezTo>
                <a:cubicBezTo>
                  <a:pt x="194" y="21242"/>
                  <a:pt x="0" y="21053"/>
                  <a:pt x="0" y="20845"/>
                </a:cubicBezTo>
                <a:lnTo>
                  <a:pt x="0" y="755"/>
                </a:lnTo>
                <a:lnTo>
                  <a:pt x="0" y="755"/>
                </a:lnTo>
                <a:cubicBezTo>
                  <a:pt x="0" y="547"/>
                  <a:pt x="194" y="358"/>
                  <a:pt x="508" y="221"/>
                </a:cubicBezTo>
                <a:cubicBezTo>
                  <a:pt x="823" y="85"/>
                  <a:pt x="1256" y="0"/>
                  <a:pt x="1736" y="0"/>
                </a:cubicBezTo>
                <a:close/>
              </a:path>
            </a:pathLst>
          </a:custGeom>
          <a:gradFill>
            <a:gsLst>
              <a:gs pos="0">
                <a:srgbClr val="E098A8"/>
              </a:gs>
              <a:gs pos="100000">
                <a:srgbClr val="A9334D"/>
              </a:gs>
            </a:gsLst>
            <a:lin ang="5400000"/>
          </a:gradFill>
          <a:ln w="25400">
            <a:miter lim="400000"/>
          </a:ln>
          <a:effectLst>
            <a:outerShdw blurRad="63500" dist="25400" dir="5520000" rotWithShape="0">
              <a:srgbClr val="000000">
                <a:alpha val="92000"/>
              </a:srgbClr>
            </a:outerShdw>
          </a:effectLst>
        </p:spPr>
        <p:txBody>
          <a:bodyPr lIns="26789" tIns="26789" rIns="26789" bIns="2678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55" name="Shape"/>
          <p:cNvSpPr/>
          <p:nvPr/>
        </p:nvSpPr>
        <p:spPr>
          <a:xfrm>
            <a:off x="8722397" y="113854"/>
            <a:ext cx="428626" cy="234405"/>
          </a:xfrm>
          <a:custGeom>
            <a:avLst/>
            <a:gdLst/>
            <a:ahLst/>
            <a:cxnLst>
              <a:cxn ang="0">
                <a:pos x="wd2" y="hd2"/>
              </a:cxn>
              <a:cxn ang="5400000">
                <a:pos x="wd2" y="hd2"/>
              </a:cxn>
              <a:cxn ang="10800000">
                <a:pos x="wd2" y="hd2"/>
              </a:cxn>
              <a:cxn ang="16200000">
                <a:pos x="wd2" y="hd2"/>
              </a:cxn>
            </a:cxnLst>
            <a:rect l="0" t="0" r="r" b="b"/>
            <a:pathLst>
              <a:path w="21446" h="18632" extrusionOk="0">
                <a:moveTo>
                  <a:pt x="0" y="856"/>
                </a:moveTo>
                <a:lnTo>
                  <a:pt x="0" y="16258"/>
                </a:lnTo>
                <a:cubicBezTo>
                  <a:pt x="0" y="16258"/>
                  <a:pt x="21045" y="21600"/>
                  <a:pt x="21322" y="16258"/>
                </a:cubicBezTo>
                <a:cubicBezTo>
                  <a:pt x="21600" y="10917"/>
                  <a:pt x="21322" y="0"/>
                  <a:pt x="21322" y="0"/>
                </a:cubicBezTo>
                <a:lnTo>
                  <a:pt x="0" y="856"/>
                </a:lnTo>
                <a:close/>
              </a:path>
            </a:pathLst>
          </a:custGeom>
          <a:gradFill>
            <a:gsLst>
              <a:gs pos="0">
                <a:srgbClr val="FFFFFF">
                  <a:alpha val="27000"/>
                </a:srgbClr>
              </a:gs>
              <a:gs pos="100000">
                <a:srgbClr val="FFFFFF">
                  <a:alpha val="0"/>
                </a:srgbClr>
              </a:gs>
            </a:gsLst>
            <a:lin ang="2700000"/>
          </a:gradFill>
          <a:ln w="25400">
            <a:miter lim="400000"/>
          </a:ln>
        </p:spPr>
        <p:txBody>
          <a:bodyPr lIns="26789" tIns="26789" rIns="26789" bIns="2678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56" name="T…"/>
          <p:cNvSpPr txBox="1">
            <a:spLocks noGrp="1"/>
          </p:cNvSpPr>
          <p:nvPr>
            <p:ph type="body" sz="quarter" idx="15"/>
          </p:nvPr>
        </p:nvSpPr>
        <p:spPr>
          <a:xfrm>
            <a:off x="8637565" y="-1159991"/>
            <a:ext cx="598290" cy="3217419"/>
          </a:xfrm>
          <a:prstGeom prst="rect">
            <a:avLst/>
          </a:prstGeom>
          <a:effectLst/>
        </p:spPr>
        <p:txBody>
          <a:bodyPr>
            <a:spAutoFit/>
          </a:bodyPr>
          <a:lstStyle/>
          <a:p>
            <a:pPr marL="0" lvl="0"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Click to edit Master text styles</a:t>
            </a:r>
          </a:p>
          <a:p>
            <a:pPr marL="0" lvl="1"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Second level</a:t>
            </a:r>
          </a:p>
          <a:p>
            <a:pPr marL="0" lvl="2"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Third level</a:t>
            </a:r>
          </a:p>
          <a:p>
            <a:pPr marL="0" lvl="3"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Fourth level</a:t>
            </a:r>
          </a:p>
        </p:txBody>
      </p:sp>
      <p:sp>
        <p:nvSpPr>
          <p:cNvPr id="157" name="Slide Number"/>
          <p:cNvSpPr txBox="1">
            <a:spLocks noGrp="1"/>
          </p:cNvSpPr>
          <p:nvPr>
            <p:ph type="sldNum" sz="quarter" idx="2"/>
          </p:nvPr>
        </p:nvSpPr>
        <p:spPr>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55035564"/>
      </p:ext>
    </p:extLst>
  </p:cSld>
  <p:clrMapOvr>
    <a:masterClrMapping/>
  </p:clrMapOvr>
  <p:transition spd="med"/>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reserve="1">
  <p:cSld name="Title, Bullets &amp; Photo">
    <p:spTree>
      <p:nvGrpSpPr>
        <p:cNvPr id="1" name=""/>
        <p:cNvGrpSpPr/>
        <p:nvPr/>
      </p:nvGrpSpPr>
      <p:grpSpPr>
        <a:xfrm>
          <a:off x="0" y="0"/>
          <a:ext cx="0" cy="0"/>
          <a:chOff x="0" y="0"/>
          <a:chExt cx="0" cy="0"/>
        </a:xfrm>
      </p:grpSpPr>
      <p:sp>
        <p:nvSpPr>
          <p:cNvPr id="164" name="Line"/>
          <p:cNvSpPr/>
          <p:nvPr/>
        </p:nvSpPr>
        <p:spPr>
          <a:xfrm>
            <a:off x="4549181" y="4201566"/>
            <a:ext cx="3688660" cy="1728"/>
          </a:xfrm>
          <a:prstGeom prst="line">
            <a:avLst/>
          </a:prstGeom>
          <a:ln w="12700">
            <a:solidFill>
              <a:srgbClr val="000000"/>
            </a:solidFill>
            <a:miter lim="400000"/>
          </a:ln>
          <a:effectLst>
            <a:outerShdw blurRad="584200" dist="25400" dir="5400000" rotWithShape="0">
              <a:srgbClr val="000000">
                <a:alpha val="92000"/>
              </a:srgbClr>
            </a:outerShdw>
          </a:effectLst>
        </p:spPr>
        <p:txBody>
          <a:bodyPr lIns="0" tIns="0" rIns="0" bIns="0"/>
          <a:lstStyle/>
          <a:p>
            <a:pPr algn="l" defTabSz="241093">
              <a:defRPr sz="1200">
                <a:solidFill>
                  <a:srgbClr val="000000"/>
                </a:solidFill>
                <a:latin typeface="Helvetica"/>
                <a:ea typeface="Helvetica"/>
                <a:cs typeface="Helvetica"/>
                <a:sym typeface="Helvetica"/>
              </a:defRPr>
            </a:pPr>
            <a:endParaRPr sz="633"/>
          </a:p>
        </p:txBody>
      </p:sp>
      <p:sp>
        <p:nvSpPr>
          <p:cNvPr id="165" name="girl-1567057_1280.jpg"/>
          <p:cNvSpPr>
            <a:spLocks noGrp="1"/>
          </p:cNvSpPr>
          <p:nvPr>
            <p:ph type="pic" sz="half" idx="13"/>
          </p:nvPr>
        </p:nvSpPr>
        <p:spPr>
          <a:xfrm>
            <a:off x="4793624" y="1152094"/>
            <a:ext cx="3214688" cy="3033862"/>
          </a:xfrm>
          <a:prstGeom prst="rect">
            <a:avLst/>
          </a:prstGeom>
          <a:ln w="63500">
            <a:solidFill>
              <a:srgbClr val="000000">
                <a:alpha val="0"/>
              </a:srgbClr>
            </a:solidFill>
          </a:ln>
          <a:effectLst>
            <a:outerShdw blurRad="76200" dist="25400" dir="600000" rotWithShape="0">
              <a:srgbClr val="000000"/>
            </a:outerShdw>
          </a:effectLst>
        </p:spPr>
        <p:txBody>
          <a:bodyPr lIns="91439" tIns="45719" rIns="91439" bIns="45719" anchor="t"/>
          <a:lstStyle/>
          <a:p>
            <a:r>
              <a:rPr lang="en-US"/>
              <a:t>Click icon to add picture</a:t>
            </a:r>
            <a:endParaRPr/>
          </a:p>
        </p:txBody>
      </p:sp>
      <p:sp>
        <p:nvSpPr>
          <p:cNvPr id="166" name="Shape"/>
          <p:cNvSpPr/>
          <p:nvPr/>
        </p:nvSpPr>
        <p:spPr>
          <a:xfrm>
            <a:off x="8724305" y="113854"/>
            <a:ext cx="424810" cy="669727"/>
          </a:xfrm>
          <a:custGeom>
            <a:avLst/>
            <a:gdLst/>
            <a:ahLst/>
            <a:cxnLst>
              <a:cxn ang="0">
                <a:pos x="wd2" y="hd2"/>
              </a:cxn>
              <a:cxn ang="5400000">
                <a:pos x="wd2" y="hd2"/>
              </a:cxn>
              <a:cxn ang="10800000">
                <a:pos x="wd2" y="hd2"/>
              </a:cxn>
              <a:cxn ang="16200000">
                <a:pos x="wd2" y="hd2"/>
              </a:cxn>
            </a:cxnLst>
            <a:rect l="0" t="0" r="r" b="b"/>
            <a:pathLst>
              <a:path w="21600" h="21600" extrusionOk="0">
                <a:moveTo>
                  <a:pt x="1736" y="0"/>
                </a:moveTo>
                <a:lnTo>
                  <a:pt x="21600" y="0"/>
                </a:lnTo>
                <a:lnTo>
                  <a:pt x="21600" y="0"/>
                </a:lnTo>
                <a:lnTo>
                  <a:pt x="21600" y="21600"/>
                </a:lnTo>
                <a:lnTo>
                  <a:pt x="1736" y="21600"/>
                </a:lnTo>
                <a:lnTo>
                  <a:pt x="1736" y="21600"/>
                </a:lnTo>
                <a:cubicBezTo>
                  <a:pt x="1256" y="21600"/>
                  <a:pt x="823" y="21515"/>
                  <a:pt x="508" y="21379"/>
                </a:cubicBezTo>
                <a:cubicBezTo>
                  <a:pt x="194" y="21242"/>
                  <a:pt x="0" y="21053"/>
                  <a:pt x="0" y="20845"/>
                </a:cubicBezTo>
                <a:lnTo>
                  <a:pt x="0" y="755"/>
                </a:lnTo>
                <a:lnTo>
                  <a:pt x="0" y="755"/>
                </a:lnTo>
                <a:cubicBezTo>
                  <a:pt x="0" y="547"/>
                  <a:pt x="194" y="358"/>
                  <a:pt x="508" y="221"/>
                </a:cubicBezTo>
                <a:cubicBezTo>
                  <a:pt x="823" y="85"/>
                  <a:pt x="1256" y="0"/>
                  <a:pt x="1736" y="0"/>
                </a:cubicBezTo>
                <a:close/>
              </a:path>
            </a:pathLst>
          </a:custGeom>
          <a:gradFill>
            <a:gsLst>
              <a:gs pos="0">
                <a:srgbClr val="E098A8"/>
              </a:gs>
              <a:gs pos="100000">
                <a:srgbClr val="A9334D"/>
              </a:gs>
            </a:gsLst>
            <a:lin ang="5400000"/>
          </a:gradFill>
          <a:ln w="25400">
            <a:miter lim="400000"/>
          </a:ln>
          <a:effectLst>
            <a:outerShdw blurRad="63500" dist="25400" dir="5520000" rotWithShape="0">
              <a:srgbClr val="000000">
                <a:alpha val="92000"/>
              </a:srgbClr>
            </a:outerShdw>
          </a:effectLst>
        </p:spPr>
        <p:txBody>
          <a:bodyPr lIns="26789" tIns="26789" rIns="26789" bIns="2678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67" name="Shape"/>
          <p:cNvSpPr/>
          <p:nvPr/>
        </p:nvSpPr>
        <p:spPr>
          <a:xfrm>
            <a:off x="8722397" y="113854"/>
            <a:ext cx="428626" cy="234405"/>
          </a:xfrm>
          <a:custGeom>
            <a:avLst/>
            <a:gdLst/>
            <a:ahLst/>
            <a:cxnLst>
              <a:cxn ang="0">
                <a:pos x="wd2" y="hd2"/>
              </a:cxn>
              <a:cxn ang="5400000">
                <a:pos x="wd2" y="hd2"/>
              </a:cxn>
              <a:cxn ang="10800000">
                <a:pos x="wd2" y="hd2"/>
              </a:cxn>
              <a:cxn ang="16200000">
                <a:pos x="wd2" y="hd2"/>
              </a:cxn>
            </a:cxnLst>
            <a:rect l="0" t="0" r="r" b="b"/>
            <a:pathLst>
              <a:path w="21446" h="18632" extrusionOk="0">
                <a:moveTo>
                  <a:pt x="0" y="856"/>
                </a:moveTo>
                <a:lnTo>
                  <a:pt x="0" y="16258"/>
                </a:lnTo>
                <a:cubicBezTo>
                  <a:pt x="0" y="16258"/>
                  <a:pt x="21045" y="21600"/>
                  <a:pt x="21322" y="16258"/>
                </a:cubicBezTo>
                <a:cubicBezTo>
                  <a:pt x="21600" y="10917"/>
                  <a:pt x="21322" y="0"/>
                  <a:pt x="21322" y="0"/>
                </a:cubicBezTo>
                <a:lnTo>
                  <a:pt x="0" y="856"/>
                </a:lnTo>
                <a:close/>
              </a:path>
            </a:pathLst>
          </a:custGeom>
          <a:gradFill>
            <a:gsLst>
              <a:gs pos="0">
                <a:srgbClr val="FFFFFF">
                  <a:alpha val="27000"/>
                </a:srgbClr>
              </a:gs>
              <a:gs pos="100000">
                <a:srgbClr val="FFFFFF">
                  <a:alpha val="0"/>
                </a:srgbClr>
              </a:gs>
            </a:gsLst>
            <a:lin ang="2700000"/>
          </a:gradFill>
          <a:ln w="25400">
            <a:miter lim="400000"/>
          </a:ln>
        </p:spPr>
        <p:txBody>
          <a:bodyPr lIns="26789" tIns="26789" rIns="26789" bIns="2678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68" name="T…"/>
          <p:cNvSpPr txBox="1">
            <a:spLocks noGrp="1"/>
          </p:cNvSpPr>
          <p:nvPr>
            <p:ph type="body" sz="quarter" idx="14"/>
          </p:nvPr>
        </p:nvSpPr>
        <p:spPr>
          <a:xfrm>
            <a:off x="8637565" y="-1159991"/>
            <a:ext cx="598290" cy="3217419"/>
          </a:xfrm>
          <a:prstGeom prst="rect">
            <a:avLst/>
          </a:prstGeom>
          <a:effectLst/>
        </p:spPr>
        <p:txBody>
          <a:bodyPr>
            <a:spAutoFit/>
          </a:bodyPr>
          <a:lstStyle/>
          <a:p>
            <a:pPr marL="0" lvl="0"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Click to edit Master text styles</a:t>
            </a:r>
          </a:p>
          <a:p>
            <a:pPr marL="0" lvl="1"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Second level</a:t>
            </a:r>
          </a:p>
          <a:p>
            <a:pPr marL="0" lvl="2"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Third level</a:t>
            </a:r>
          </a:p>
          <a:p>
            <a:pPr marL="0" lvl="3"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Fourth level</a:t>
            </a:r>
          </a:p>
        </p:txBody>
      </p:sp>
      <p:sp>
        <p:nvSpPr>
          <p:cNvPr id="169" name="Lava Ride"/>
          <p:cNvSpPr txBox="1">
            <a:spLocks noGrp="1"/>
          </p:cNvSpPr>
          <p:nvPr>
            <p:ph type="body" sz="quarter" idx="15"/>
          </p:nvPr>
        </p:nvSpPr>
        <p:spPr>
          <a:xfrm>
            <a:off x="-2959860" y="1457001"/>
            <a:ext cx="11044690" cy="1003288"/>
          </a:xfrm>
          <a:prstGeom prst="rect">
            <a:avLst/>
          </a:prstGeom>
          <a:effectLst/>
        </p:spPr>
        <p:txBody>
          <a:bodyPr wrap="none">
            <a:spAutoFit/>
          </a:bodyPr>
          <a:lstStyle>
            <a:lvl1pPr marL="0" indent="0" algn="ctr">
              <a:spcBef>
                <a:spcPts val="0"/>
              </a:spcBef>
              <a:buClrTx/>
              <a:buSzTx/>
              <a:buNone/>
              <a:defRPr sz="5853"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170" name="designed by graphic node"/>
          <p:cNvSpPr txBox="1">
            <a:spLocks noGrp="1"/>
          </p:cNvSpPr>
          <p:nvPr>
            <p:ph type="body" sz="quarter" idx="16"/>
          </p:nvPr>
        </p:nvSpPr>
        <p:spPr>
          <a:xfrm>
            <a:off x="1175888" y="2315690"/>
            <a:ext cx="2773195" cy="321755"/>
          </a:xfrm>
          <a:prstGeom prst="rect">
            <a:avLst/>
          </a:prstGeom>
          <a:effectLst/>
        </p:spPr>
        <p:txBody>
          <a:bodyPr wrap="none">
            <a:spAutoFit/>
          </a:bodyPr>
          <a:lstStyle>
            <a:lvl1pPr marL="0" indent="0" algn="ctr">
              <a:spcBef>
                <a:spcPts val="0"/>
              </a:spcBef>
              <a:buClrTx/>
              <a:buSzTx/>
              <a:buNone/>
              <a:defRPr sz="1424"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171" name="Legentis in iis qui facit eorum claritatem. Investigationes demonstraverunt lectores legere me lius quod ii legunt saepius. Claritas est etiam processus dynamicus, qui sequitur mutationem consuetudium lectorum. Mirum est notare quam littera gothica, quam nunc putamus parum claram. Legentis in iis qui facit eorum claritatem. Investigationes demonstraverunt lectores legere"/>
          <p:cNvSpPr txBox="1">
            <a:spLocks noGrp="1"/>
          </p:cNvSpPr>
          <p:nvPr>
            <p:ph type="body" sz="quarter" idx="17"/>
          </p:nvPr>
        </p:nvSpPr>
        <p:spPr>
          <a:xfrm>
            <a:off x="965286" y="3240864"/>
            <a:ext cx="3194398" cy="219484"/>
          </a:xfrm>
          <a:prstGeom prst="rect">
            <a:avLst/>
          </a:prstGeom>
          <a:effectLst/>
        </p:spPr>
        <p:txBody>
          <a:bodyPr>
            <a:spAutoFit/>
          </a:bodyPr>
          <a:lstStyle>
            <a:lvl1pPr marL="120547" indent="-120547">
              <a:lnSpc>
                <a:spcPct val="90000"/>
              </a:lnSpc>
              <a:spcBef>
                <a:spcPts val="0"/>
              </a:spcBef>
              <a:buClrTx/>
              <a:buSzPct val="100000"/>
              <a:defRPr sz="844">
                <a:latin typeface="Avenir Next Ultra Light"/>
                <a:ea typeface="Avenir Next Ultra Light"/>
                <a:cs typeface="Avenir Next Ultra Light"/>
                <a:sym typeface="Avenir Next Ultra Light"/>
              </a:defRPr>
            </a:lvl1pPr>
          </a:lstStyle>
          <a:p>
            <a:pPr lvl="0"/>
            <a:r>
              <a:rPr lang="en-US"/>
              <a:t>Click to edit Master text styles</a:t>
            </a:r>
          </a:p>
        </p:txBody>
      </p:sp>
      <p:sp>
        <p:nvSpPr>
          <p:cNvPr id="172" name="Slide Number"/>
          <p:cNvSpPr txBox="1">
            <a:spLocks noGrp="1"/>
          </p:cNvSpPr>
          <p:nvPr>
            <p:ph type="sldNum" sz="quarter" idx="2"/>
          </p:nvPr>
        </p:nvSpPr>
        <p:spPr>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63307454"/>
      </p:ext>
    </p:extLst>
  </p:cSld>
  <p:clrMapOvr>
    <a:masterClrMapping/>
  </p:clrMapOvr>
  <p:transition spd="med"/>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reserve="1">
  <p:cSld name="Title, Subtitle &amp; Photo">
    <p:spTree>
      <p:nvGrpSpPr>
        <p:cNvPr id="1" name=""/>
        <p:cNvGrpSpPr/>
        <p:nvPr/>
      </p:nvGrpSpPr>
      <p:grpSpPr>
        <a:xfrm>
          <a:off x="0" y="0"/>
          <a:ext cx="0" cy="0"/>
          <a:chOff x="0" y="0"/>
          <a:chExt cx="0" cy="0"/>
        </a:xfrm>
      </p:grpSpPr>
      <p:sp>
        <p:nvSpPr>
          <p:cNvPr id="179" name="Line"/>
          <p:cNvSpPr/>
          <p:nvPr/>
        </p:nvSpPr>
        <p:spPr>
          <a:xfrm>
            <a:off x="879561" y="4241750"/>
            <a:ext cx="3688659" cy="1728"/>
          </a:xfrm>
          <a:prstGeom prst="line">
            <a:avLst/>
          </a:prstGeom>
          <a:ln w="12700">
            <a:solidFill>
              <a:srgbClr val="000000"/>
            </a:solidFill>
            <a:miter lim="400000"/>
          </a:ln>
          <a:effectLst>
            <a:outerShdw blurRad="584200" dist="25400" dir="5400000" rotWithShape="0">
              <a:srgbClr val="000000">
                <a:alpha val="92000"/>
              </a:srgbClr>
            </a:outerShdw>
          </a:effectLst>
        </p:spPr>
        <p:txBody>
          <a:bodyPr lIns="0" tIns="0" rIns="0" bIns="0"/>
          <a:lstStyle/>
          <a:p>
            <a:pPr algn="l" defTabSz="241093">
              <a:defRPr sz="1200">
                <a:solidFill>
                  <a:srgbClr val="000000"/>
                </a:solidFill>
                <a:latin typeface="Helvetica"/>
                <a:ea typeface="Helvetica"/>
                <a:cs typeface="Helvetica"/>
                <a:sym typeface="Helvetica"/>
              </a:defRPr>
            </a:pPr>
            <a:endParaRPr sz="633"/>
          </a:p>
        </p:txBody>
      </p:sp>
      <p:sp>
        <p:nvSpPr>
          <p:cNvPr id="180" name="girl-1567057_1280.jpg"/>
          <p:cNvSpPr>
            <a:spLocks noGrp="1"/>
          </p:cNvSpPr>
          <p:nvPr>
            <p:ph type="pic" sz="half" idx="13"/>
          </p:nvPr>
        </p:nvSpPr>
        <p:spPr>
          <a:xfrm>
            <a:off x="1124003" y="1192278"/>
            <a:ext cx="3214688" cy="3033862"/>
          </a:xfrm>
          <a:prstGeom prst="rect">
            <a:avLst/>
          </a:prstGeom>
          <a:ln w="63500">
            <a:solidFill>
              <a:srgbClr val="000000">
                <a:alpha val="0"/>
              </a:srgbClr>
            </a:solidFill>
          </a:ln>
          <a:effectLst>
            <a:outerShdw blurRad="76200" dist="25400" dir="600000" rotWithShape="0">
              <a:srgbClr val="000000"/>
            </a:outerShdw>
          </a:effectLst>
        </p:spPr>
        <p:txBody>
          <a:bodyPr lIns="91439" tIns="45719" rIns="91439" bIns="45719" anchor="t"/>
          <a:lstStyle/>
          <a:p>
            <a:r>
              <a:rPr lang="en-US"/>
              <a:t>Click icon to add picture</a:t>
            </a:r>
            <a:endParaRPr/>
          </a:p>
        </p:txBody>
      </p:sp>
      <p:sp>
        <p:nvSpPr>
          <p:cNvPr id="181" name="Shape"/>
          <p:cNvSpPr/>
          <p:nvPr/>
        </p:nvSpPr>
        <p:spPr>
          <a:xfrm>
            <a:off x="8724305" y="113854"/>
            <a:ext cx="424810" cy="669727"/>
          </a:xfrm>
          <a:custGeom>
            <a:avLst/>
            <a:gdLst/>
            <a:ahLst/>
            <a:cxnLst>
              <a:cxn ang="0">
                <a:pos x="wd2" y="hd2"/>
              </a:cxn>
              <a:cxn ang="5400000">
                <a:pos x="wd2" y="hd2"/>
              </a:cxn>
              <a:cxn ang="10800000">
                <a:pos x="wd2" y="hd2"/>
              </a:cxn>
              <a:cxn ang="16200000">
                <a:pos x="wd2" y="hd2"/>
              </a:cxn>
            </a:cxnLst>
            <a:rect l="0" t="0" r="r" b="b"/>
            <a:pathLst>
              <a:path w="21600" h="21600" extrusionOk="0">
                <a:moveTo>
                  <a:pt x="1736" y="0"/>
                </a:moveTo>
                <a:lnTo>
                  <a:pt x="21600" y="0"/>
                </a:lnTo>
                <a:lnTo>
                  <a:pt x="21600" y="0"/>
                </a:lnTo>
                <a:lnTo>
                  <a:pt x="21600" y="21600"/>
                </a:lnTo>
                <a:lnTo>
                  <a:pt x="1736" y="21600"/>
                </a:lnTo>
                <a:lnTo>
                  <a:pt x="1736" y="21600"/>
                </a:lnTo>
                <a:cubicBezTo>
                  <a:pt x="1256" y="21600"/>
                  <a:pt x="823" y="21515"/>
                  <a:pt x="508" y="21379"/>
                </a:cubicBezTo>
                <a:cubicBezTo>
                  <a:pt x="194" y="21242"/>
                  <a:pt x="0" y="21053"/>
                  <a:pt x="0" y="20845"/>
                </a:cubicBezTo>
                <a:lnTo>
                  <a:pt x="0" y="755"/>
                </a:lnTo>
                <a:lnTo>
                  <a:pt x="0" y="755"/>
                </a:lnTo>
                <a:cubicBezTo>
                  <a:pt x="0" y="547"/>
                  <a:pt x="194" y="358"/>
                  <a:pt x="508" y="221"/>
                </a:cubicBezTo>
                <a:cubicBezTo>
                  <a:pt x="823" y="85"/>
                  <a:pt x="1256" y="0"/>
                  <a:pt x="1736" y="0"/>
                </a:cubicBezTo>
                <a:close/>
              </a:path>
            </a:pathLst>
          </a:custGeom>
          <a:gradFill>
            <a:gsLst>
              <a:gs pos="0">
                <a:srgbClr val="E098A8"/>
              </a:gs>
              <a:gs pos="100000">
                <a:srgbClr val="A9334D"/>
              </a:gs>
            </a:gsLst>
            <a:lin ang="5400000"/>
          </a:gradFill>
          <a:ln w="25400">
            <a:miter lim="400000"/>
          </a:ln>
          <a:effectLst>
            <a:outerShdw blurRad="63500" dist="25400" dir="5520000" rotWithShape="0">
              <a:srgbClr val="000000">
                <a:alpha val="92000"/>
              </a:srgbClr>
            </a:outerShdw>
          </a:effectLst>
        </p:spPr>
        <p:txBody>
          <a:bodyPr lIns="26789" tIns="26789" rIns="26789" bIns="2678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82" name="Shape"/>
          <p:cNvSpPr/>
          <p:nvPr/>
        </p:nvSpPr>
        <p:spPr>
          <a:xfrm>
            <a:off x="8722397" y="113854"/>
            <a:ext cx="428626" cy="234405"/>
          </a:xfrm>
          <a:custGeom>
            <a:avLst/>
            <a:gdLst/>
            <a:ahLst/>
            <a:cxnLst>
              <a:cxn ang="0">
                <a:pos x="wd2" y="hd2"/>
              </a:cxn>
              <a:cxn ang="5400000">
                <a:pos x="wd2" y="hd2"/>
              </a:cxn>
              <a:cxn ang="10800000">
                <a:pos x="wd2" y="hd2"/>
              </a:cxn>
              <a:cxn ang="16200000">
                <a:pos x="wd2" y="hd2"/>
              </a:cxn>
            </a:cxnLst>
            <a:rect l="0" t="0" r="r" b="b"/>
            <a:pathLst>
              <a:path w="21446" h="18632" extrusionOk="0">
                <a:moveTo>
                  <a:pt x="0" y="856"/>
                </a:moveTo>
                <a:lnTo>
                  <a:pt x="0" y="16258"/>
                </a:lnTo>
                <a:cubicBezTo>
                  <a:pt x="0" y="16258"/>
                  <a:pt x="21045" y="21600"/>
                  <a:pt x="21322" y="16258"/>
                </a:cubicBezTo>
                <a:cubicBezTo>
                  <a:pt x="21600" y="10917"/>
                  <a:pt x="21322" y="0"/>
                  <a:pt x="21322" y="0"/>
                </a:cubicBezTo>
                <a:lnTo>
                  <a:pt x="0" y="856"/>
                </a:lnTo>
                <a:close/>
              </a:path>
            </a:pathLst>
          </a:custGeom>
          <a:gradFill>
            <a:gsLst>
              <a:gs pos="0">
                <a:srgbClr val="FFFFFF">
                  <a:alpha val="27000"/>
                </a:srgbClr>
              </a:gs>
              <a:gs pos="100000">
                <a:srgbClr val="FFFFFF">
                  <a:alpha val="0"/>
                </a:srgbClr>
              </a:gs>
            </a:gsLst>
            <a:lin ang="2700000"/>
          </a:gradFill>
          <a:ln w="25400">
            <a:miter lim="400000"/>
          </a:ln>
        </p:spPr>
        <p:txBody>
          <a:bodyPr lIns="26789" tIns="26789" rIns="26789" bIns="2678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83" name="T…"/>
          <p:cNvSpPr txBox="1">
            <a:spLocks noGrp="1"/>
          </p:cNvSpPr>
          <p:nvPr>
            <p:ph type="body" sz="quarter" idx="14"/>
          </p:nvPr>
        </p:nvSpPr>
        <p:spPr>
          <a:xfrm>
            <a:off x="8637565" y="-1159991"/>
            <a:ext cx="598290" cy="3217419"/>
          </a:xfrm>
          <a:prstGeom prst="rect">
            <a:avLst/>
          </a:prstGeom>
          <a:effectLst/>
        </p:spPr>
        <p:txBody>
          <a:bodyPr>
            <a:spAutoFit/>
          </a:bodyPr>
          <a:lstStyle/>
          <a:p>
            <a:pPr marL="0" lvl="0"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Click to edit Master text styles</a:t>
            </a:r>
          </a:p>
          <a:p>
            <a:pPr marL="0" lvl="1"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Second level</a:t>
            </a:r>
          </a:p>
          <a:p>
            <a:pPr marL="0" lvl="2"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Third level</a:t>
            </a:r>
          </a:p>
          <a:p>
            <a:pPr marL="0" lvl="3"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Fourth level</a:t>
            </a:r>
          </a:p>
        </p:txBody>
      </p:sp>
      <p:sp>
        <p:nvSpPr>
          <p:cNvPr id="184" name="Lava Ride"/>
          <p:cNvSpPr txBox="1">
            <a:spLocks noGrp="1"/>
          </p:cNvSpPr>
          <p:nvPr>
            <p:ph type="body" sz="quarter" idx="15"/>
          </p:nvPr>
        </p:nvSpPr>
        <p:spPr>
          <a:xfrm>
            <a:off x="4951786" y="1497186"/>
            <a:ext cx="11044690" cy="1003288"/>
          </a:xfrm>
          <a:prstGeom prst="rect">
            <a:avLst/>
          </a:prstGeom>
          <a:effectLst/>
        </p:spPr>
        <p:txBody>
          <a:bodyPr wrap="none">
            <a:spAutoFit/>
          </a:bodyPr>
          <a:lstStyle>
            <a:lvl1pPr marL="0" indent="0">
              <a:spcBef>
                <a:spcPts val="0"/>
              </a:spcBef>
              <a:buClrTx/>
              <a:buSzTx/>
              <a:buNone/>
              <a:defRPr sz="5853"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185" name="designed by graphic node"/>
          <p:cNvSpPr txBox="1">
            <a:spLocks noGrp="1"/>
          </p:cNvSpPr>
          <p:nvPr>
            <p:ph type="body" sz="quarter" idx="16"/>
          </p:nvPr>
        </p:nvSpPr>
        <p:spPr>
          <a:xfrm>
            <a:off x="5381591" y="2355874"/>
            <a:ext cx="2773195" cy="321755"/>
          </a:xfrm>
          <a:prstGeom prst="rect">
            <a:avLst/>
          </a:prstGeom>
          <a:effectLst/>
        </p:spPr>
        <p:txBody>
          <a:bodyPr wrap="none">
            <a:spAutoFit/>
          </a:bodyPr>
          <a:lstStyle>
            <a:lvl1pPr marL="0" indent="0">
              <a:spcBef>
                <a:spcPts val="0"/>
              </a:spcBef>
              <a:buClrTx/>
              <a:buSzTx/>
              <a:buNone/>
              <a:defRPr sz="1424"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186" name="Legentis in iis qui facit eorum claritatem. Investigationes demonstraverunt lectores legere me lius quod ii legunt saepius. Claritas est etiam processus dynamicus, qui sequitur mutationem consuetudium lectorum. Mirum est notare quam littera gothica, quam nunc putamus parum claram. Legentis in iis qui facit eorum claritatem. Investigationes demonstraverunt lectores legere"/>
          <p:cNvSpPr txBox="1">
            <a:spLocks noGrp="1"/>
          </p:cNvSpPr>
          <p:nvPr>
            <p:ph type="body" sz="quarter" idx="17"/>
          </p:nvPr>
        </p:nvSpPr>
        <p:spPr>
          <a:xfrm>
            <a:off x="5010916" y="3281047"/>
            <a:ext cx="3194397" cy="219484"/>
          </a:xfrm>
          <a:prstGeom prst="rect">
            <a:avLst/>
          </a:prstGeom>
          <a:effectLst/>
        </p:spPr>
        <p:txBody>
          <a:bodyPr>
            <a:spAutoFit/>
          </a:bodyPr>
          <a:lstStyle>
            <a:lvl1pPr marL="120547" indent="-120547">
              <a:lnSpc>
                <a:spcPct val="90000"/>
              </a:lnSpc>
              <a:spcBef>
                <a:spcPts val="0"/>
              </a:spcBef>
              <a:buClrTx/>
              <a:buSzPct val="100000"/>
              <a:defRPr sz="844">
                <a:latin typeface="Avenir Next Ultra Light"/>
                <a:ea typeface="Avenir Next Ultra Light"/>
                <a:cs typeface="Avenir Next Ultra Light"/>
                <a:sym typeface="Avenir Next Ultra Light"/>
              </a:defRPr>
            </a:lvl1pPr>
          </a:lstStyle>
          <a:p>
            <a:pPr lvl="0"/>
            <a:r>
              <a:rPr lang="en-US"/>
              <a:t>Click to edit Master text styles</a:t>
            </a:r>
          </a:p>
        </p:txBody>
      </p:sp>
      <p:sp>
        <p:nvSpPr>
          <p:cNvPr id="187" name="Slide Number"/>
          <p:cNvSpPr txBox="1">
            <a:spLocks noGrp="1"/>
          </p:cNvSpPr>
          <p:nvPr>
            <p:ph type="sldNum" sz="quarter" idx="2"/>
          </p:nvPr>
        </p:nvSpPr>
        <p:spPr>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82175557"/>
      </p:ext>
    </p:extLst>
  </p:cSld>
  <p:clrMapOvr>
    <a:masterClrMapping/>
  </p:clrMapOvr>
  <p:transition spd="med"/>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reserve="1">
  <p:cSld name="Title &amp; Bullets - Left">
    <p:spTree>
      <p:nvGrpSpPr>
        <p:cNvPr id="1" name=""/>
        <p:cNvGrpSpPr/>
        <p:nvPr/>
      </p:nvGrpSpPr>
      <p:grpSpPr>
        <a:xfrm>
          <a:off x="0" y="0"/>
          <a:ext cx="0" cy="0"/>
          <a:chOff x="0" y="0"/>
          <a:chExt cx="0" cy="0"/>
        </a:xfrm>
      </p:grpSpPr>
      <p:sp>
        <p:nvSpPr>
          <p:cNvPr id="194" name="T…"/>
          <p:cNvSpPr txBox="1">
            <a:spLocks noGrp="1"/>
          </p:cNvSpPr>
          <p:nvPr>
            <p:ph type="body" sz="quarter" idx="13"/>
          </p:nvPr>
        </p:nvSpPr>
        <p:spPr>
          <a:xfrm>
            <a:off x="8637565" y="-1159991"/>
            <a:ext cx="598290" cy="3217419"/>
          </a:xfrm>
          <a:prstGeom prst="rect">
            <a:avLst/>
          </a:prstGeom>
          <a:effectLst/>
        </p:spPr>
        <p:txBody>
          <a:bodyPr>
            <a:spAutoFit/>
          </a:bodyPr>
          <a:lstStyle/>
          <a:p>
            <a:pPr marL="0" lvl="0"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Click to edit Master text styles</a:t>
            </a:r>
          </a:p>
          <a:p>
            <a:pPr marL="0" lvl="1"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Second level</a:t>
            </a:r>
          </a:p>
          <a:p>
            <a:pPr marL="0" lvl="2"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Third level</a:t>
            </a:r>
          </a:p>
          <a:p>
            <a:pPr marL="0" lvl="3"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Fourth level</a:t>
            </a:r>
          </a:p>
        </p:txBody>
      </p:sp>
      <p:sp>
        <p:nvSpPr>
          <p:cNvPr id="195" name="Lava Ride"/>
          <p:cNvSpPr txBox="1">
            <a:spLocks noGrp="1"/>
          </p:cNvSpPr>
          <p:nvPr>
            <p:ph type="body" sz="quarter" idx="14"/>
          </p:nvPr>
        </p:nvSpPr>
        <p:spPr>
          <a:xfrm>
            <a:off x="-950345" y="1248575"/>
            <a:ext cx="11044690" cy="1003288"/>
          </a:xfrm>
          <a:prstGeom prst="rect">
            <a:avLst/>
          </a:prstGeom>
          <a:effectLst/>
        </p:spPr>
        <p:txBody>
          <a:bodyPr wrap="none">
            <a:spAutoFit/>
          </a:bodyPr>
          <a:lstStyle>
            <a:lvl1pPr marL="0" indent="0" algn="ctr">
              <a:spcBef>
                <a:spcPts val="0"/>
              </a:spcBef>
              <a:buClrTx/>
              <a:buSzTx/>
              <a:buNone/>
              <a:defRPr sz="5853"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196" name="designed by graphic node"/>
          <p:cNvSpPr txBox="1">
            <a:spLocks noGrp="1"/>
          </p:cNvSpPr>
          <p:nvPr>
            <p:ph type="body" sz="quarter" idx="15"/>
          </p:nvPr>
        </p:nvSpPr>
        <p:spPr>
          <a:xfrm>
            <a:off x="3185403" y="2107263"/>
            <a:ext cx="2773195" cy="321755"/>
          </a:xfrm>
          <a:prstGeom prst="rect">
            <a:avLst/>
          </a:prstGeom>
          <a:effectLst/>
        </p:spPr>
        <p:txBody>
          <a:bodyPr wrap="none">
            <a:spAutoFit/>
          </a:bodyPr>
          <a:lstStyle>
            <a:lvl1pPr marL="0" indent="0" algn="ctr">
              <a:spcBef>
                <a:spcPts val="0"/>
              </a:spcBef>
              <a:buClrTx/>
              <a:buSzTx/>
              <a:buNone/>
              <a:defRPr sz="1424"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197" name="Legentis in iis qui facit eorum claritatem. Investigationes demonstraverunt lectores legere me lius quod ii legunt saepius. Claritas est etiam processus dynamicus, qui sequitur mutationem consuetudium lectorum. Mirum est notare quam littera gothica, quam nunc putamus parum claram.…"/>
          <p:cNvSpPr txBox="1">
            <a:spLocks noGrp="1"/>
          </p:cNvSpPr>
          <p:nvPr>
            <p:ph type="body" sz="quarter" idx="16"/>
          </p:nvPr>
        </p:nvSpPr>
        <p:spPr>
          <a:xfrm>
            <a:off x="2018907" y="2731695"/>
            <a:ext cx="5106187" cy="767390"/>
          </a:xfrm>
          <a:prstGeom prst="rect">
            <a:avLst/>
          </a:prstGeom>
          <a:effectLst/>
        </p:spPr>
        <p:txBody>
          <a:bodyPr>
            <a:spAutoFit/>
          </a:bodyPr>
          <a:lstStyle/>
          <a:p>
            <a:pPr marL="120547" lvl="0" indent="-120547">
              <a:lnSpc>
                <a:spcPct val="90000"/>
              </a:lnSpc>
              <a:spcBef>
                <a:spcPts val="0"/>
              </a:spcBef>
              <a:buClrTx/>
              <a:buSzPct val="100000"/>
              <a:defRPr sz="1600">
                <a:latin typeface="Avenir Next Ultra Light"/>
                <a:ea typeface="Avenir Next Ultra Light"/>
                <a:cs typeface="Avenir Next Ultra Light"/>
                <a:sym typeface="Avenir Next Ultra Light"/>
              </a:defRPr>
            </a:pPr>
            <a:r>
              <a:rPr lang="en-US"/>
              <a:t>Click to edit Master text styles</a:t>
            </a:r>
          </a:p>
          <a:p>
            <a:pPr marL="120547" lvl="1" indent="-120547">
              <a:lnSpc>
                <a:spcPct val="90000"/>
              </a:lnSpc>
              <a:spcBef>
                <a:spcPts val="0"/>
              </a:spcBef>
              <a:buClrTx/>
              <a:buSzPct val="100000"/>
              <a:defRPr sz="1600">
                <a:latin typeface="Avenir Next Ultra Light"/>
                <a:ea typeface="Avenir Next Ultra Light"/>
                <a:cs typeface="Avenir Next Ultra Light"/>
                <a:sym typeface="Avenir Next Ultra Light"/>
              </a:defRPr>
            </a:pPr>
            <a:r>
              <a:rPr lang="en-US"/>
              <a:t>Second level</a:t>
            </a:r>
          </a:p>
          <a:p>
            <a:pPr marL="120547" lvl="2" indent="-120547">
              <a:lnSpc>
                <a:spcPct val="90000"/>
              </a:lnSpc>
              <a:spcBef>
                <a:spcPts val="0"/>
              </a:spcBef>
              <a:buClrTx/>
              <a:buSzPct val="100000"/>
              <a:defRPr sz="1600">
                <a:latin typeface="Avenir Next Ultra Light"/>
                <a:ea typeface="Avenir Next Ultra Light"/>
                <a:cs typeface="Avenir Next Ultra Light"/>
                <a:sym typeface="Avenir Next Ultra Light"/>
              </a:defRPr>
            </a:pPr>
            <a:r>
              <a:rPr lang="en-US"/>
              <a:t>Third level</a:t>
            </a:r>
          </a:p>
        </p:txBody>
      </p:sp>
      <p:sp>
        <p:nvSpPr>
          <p:cNvPr id="198" name="Slide Number"/>
          <p:cNvSpPr txBox="1">
            <a:spLocks noGrp="1"/>
          </p:cNvSpPr>
          <p:nvPr>
            <p:ph type="sldNum" sz="quarter" idx="2"/>
          </p:nvPr>
        </p:nvSpPr>
        <p:spPr>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4989438"/>
      </p:ext>
    </p:extLst>
  </p:cSld>
  <p:clrMapOvr>
    <a:masterClrMapping/>
  </p:clrMapOvr>
  <p:transition spd="med"/>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reserve="1">
  <p:cSld name="Title &amp; Bullets - Right">
    <p:spTree>
      <p:nvGrpSpPr>
        <p:cNvPr id="1" name=""/>
        <p:cNvGrpSpPr/>
        <p:nvPr/>
      </p:nvGrpSpPr>
      <p:grpSpPr>
        <a:xfrm>
          <a:off x="0" y="0"/>
          <a:ext cx="0" cy="0"/>
          <a:chOff x="0" y="0"/>
          <a:chExt cx="0" cy="0"/>
        </a:xfrm>
      </p:grpSpPr>
      <p:sp>
        <p:nvSpPr>
          <p:cNvPr id="205" name="T…"/>
          <p:cNvSpPr txBox="1">
            <a:spLocks noGrp="1"/>
          </p:cNvSpPr>
          <p:nvPr>
            <p:ph type="body" sz="quarter" idx="13"/>
          </p:nvPr>
        </p:nvSpPr>
        <p:spPr>
          <a:xfrm>
            <a:off x="8637565" y="-1159991"/>
            <a:ext cx="598290" cy="3217419"/>
          </a:xfrm>
          <a:prstGeom prst="rect">
            <a:avLst/>
          </a:prstGeom>
          <a:effectLst/>
        </p:spPr>
        <p:txBody>
          <a:bodyPr>
            <a:spAutoFit/>
          </a:bodyPr>
          <a:lstStyle/>
          <a:p>
            <a:pPr marL="0" lvl="0"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Click to edit Master text styles</a:t>
            </a:r>
          </a:p>
          <a:p>
            <a:pPr marL="0" lvl="1"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Second level</a:t>
            </a:r>
          </a:p>
          <a:p>
            <a:pPr marL="0" lvl="2"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Third level</a:t>
            </a:r>
          </a:p>
          <a:p>
            <a:pPr marL="0" lvl="3"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Fourth level</a:t>
            </a:r>
          </a:p>
        </p:txBody>
      </p:sp>
      <p:sp>
        <p:nvSpPr>
          <p:cNvPr id="206" name="Lava Ride"/>
          <p:cNvSpPr txBox="1">
            <a:spLocks noGrp="1"/>
          </p:cNvSpPr>
          <p:nvPr>
            <p:ph type="body" sz="quarter" idx="14"/>
          </p:nvPr>
        </p:nvSpPr>
        <p:spPr>
          <a:xfrm>
            <a:off x="-950345" y="1284294"/>
            <a:ext cx="11044690" cy="1003288"/>
          </a:xfrm>
          <a:prstGeom prst="rect">
            <a:avLst/>
          </a:prstGeom>
          <a:effectLst/>
        </p:spPr>
        <p:txBody>
          <a:bodyPr wrap="none">
            <a:spAutoFit/>
          </a:bodyPr>
          <a:lstStyle>
            <a:lvl1pPr marL="0" indent="0" algn="ctr">
              <a:spcBef>
                <a:spcPts val="0"/>
              </a:spcBef>
              <a:buClrTx/>
              <a:buSzTx/>
              <a:buNone/>
              <a:defRPr sz="5853"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207" name="designed by graphic node"/>
          <p:cNvSpPr txBox="1">
            <a:spLocks noGrp="1"/>
          </p:cNvSpPr>
          <p:nvPr>
            <p:ph type="body" sz="quarter" idx="15"/>
          </p:nvPr>
        </p:nvSpPr>
        <p:spPr>
          <a:xfrm>
            <a:off x="3185403" y="2142982"/>
            <a:ext cx="2773195" cy="321755"/>
          </a:xfrm>
          <a:prstGeom prst="rect">
            <a:avLst/>
          </a:prstGeom>
          <a:effectLst/>
        </p:spPr>
        <p:txBody>
          <a:bodyPr wrap="none">
            <a:spAutoFit/>
          </a:bodyPr>
          <a:lstStyle>
            <a:lvl1pPr marL="0" indent="0" algn="ctr">
              <a:spcBef>
                <a:spcPts val="0"/>
              </a:spcBef>
              <a:buClrTx/>
              <a:buSzTx/>
              <a:buNone/>
              <a:defRPr sz="1424"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208" name="Legentis in iis qui facit eorum claritatem. Investigationes demonstraverunt lectores legere me lius quod ii legunt saepius. Claritas est etiam processus dynamicus, qui sequitur mutationem consuetudium lectorum. Mirum est notare quam littera gothica, quam nunc putamus parum claram.…"/>
          <p:cNvSpPr txBox="1">
            <a:spLocks noGrp="1"/>
          </p:cNvSpPr>
          <p:nvPr>
            <p:ph type="body" sz="quarter" idx="16"/>
          </p:nvPr>
        </p:nvSpPr>
        <p:spPr>
          <a:xfrm>
            <a:off x="2018907" y="2767414"/>
            <a:ext cx="5106187" cy="767390"/>
          </a:xfrm>
          <a:prstGeom prst="rect">
            <a:avLst/>
          </a:prstGeom>
          <a:effectLst/>
        </p:spPr>
        <p:txBody>
          <a:bodyPr>
            <a:spAutoFit/>
          </a:bodyPr>
          <a:lstStyle/>
          <a:p>
            <a:pPr marL="120547" lvl="0" indent="-120547" algn="r">
              <a:lnSpc>
                <a:spcPct val="90000"/>
              </a:lnSpc>
              <a:spcBef>
                <a:spcPts val="0"/>
              </a:spcBef>
              <a:buClrTx/>
              <a:buSzPct val="100000"/>
              <a:defRPr sz="1600">
                <a:latin typeface="Avenir Next Ultra Light"/>
                <a:ea typeface="Avenir Next Ultra Light"/>
                <a:cs typeface="Avenir Next Ultra Light"/>
                <a:sym typeface="Avenir Next Ultra Light"/>
              </a:defRPr>
            </a:pPr>
            <a:r>
              <a:rPr lang="en-US"/>
              <a:t>Click to edit Master text styles</a:t>
            </a:r>
          </a:p>
          <a:p>
            <a:pPr marL="120547" lvl="1" indent="-120547" algn="r">
              <a:lnSpc>
                <a:spcPct val="90000"/>
              </a:lnSpc>
              <a:spcBef>
                <a:spcPts val="0"/>
              </a:spcBef>
              <a:buClrTx/>
              <a:buSzPct val="100000"/>
              <a:defRPr sz="1600">
                <a:latin typeface="Avenir Next Ultra Light"/>
                <a:ea typeface="Avenir Next Ultra Light"/>
                <a:cs typeface="Avenir Next Ultra Light"/>
                <a:sym typeface="Avenir Next Ultra Light"/>
              </a:defRPr>
            </a:pPr>
            <a:r>
              <a:rPr lang="en-US"/>
              <a:t>Second level</a:t>
            </a:r>
          </a:p>
          <a:p>
            <a:pPr marL="120547" lvl="2" indent="-120547" algn="r">
              <a:lnSpc>
                <a:spcPct val="90000"/>
              </a:lnSpc>
              <a:spcBef>
                <a:spcPts val="0"/>
              </a:spcBef>
              <a:buClrTx/>
              <a:buSzPct val="100000"/>
              <a:defRPr sz="1600">
                <a:latin typeface="Avenir Next Ultra Light"/>
                <a:ea typeface="Avenir Next Ultra Light"/>
                <a:cs typeface="Avenir Next Ultra Light"/>
                <a:sym typeface="Avenir Next Ultra Light"/>
              </a:defRPr>
            </a:pPr>
            <a:r>
              <a:rPr lang="en-US"/>
              <a:t>Third level</a:t>
            </a:r>
          </a:p>
        </p:txBody>
      </p:sp>
      <p:sp>
        <p:nvSpPr>
          <p:cNvPr id="209" name="Slide Number"/>
          <p:cNvSpPr txBox="1">
            <a:spLocks noGrp="1"/>
          </p:cNvSpPr>
          <p:nvPr>
            <p:ph type="sldNum" sz="quarter" idx="2"/>
          </p:nvPr>
        </p:nvSpPr>
        <p:spPr>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60974012"/>
      </p:ext>
    </p:extLst>
  </p:cSld>
  <p:clrMapOvr>
    <a:masterClrMapping/>
  </p:clrMapOvr>
  <p:transition spd="med"/>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reserve="1">
  <p:cSld name="Title, Photo &amp; Chart">
    <p:spTree>
      <p:nvGrpSpPr>
        <p:cNvPr id="1" name=""/>
        <p:cNvGrpSpPr/>
        <p:nvPr/>
      </p:nvGrpSpPr>
      <p:grpSpPr>
        <a:xfrm>
          <a:off x="0" y="0"/>
          <a:ext cx="0" cy="0"/>
          <a:chOff x="0" y="0"/>
          <a:chExt cx="0" cy="0"/>
        </a:xfrm>
      </p:grpSpPr>
      <p:sp>
        <p:nvSpPr>
          <p:cNvPr id="216" name="Line"/>
          <p:cNvSpPr/>
          <p:nvPr/>
        </p:nvSpPr>
        <p:spPr>
          <a:xfrm>
            <a:off x="1136388" y="4609720"/>
            <a:ext cx="3688660" cy="1728"/>
          </a:xfrm>
          <a:prstGeom prst="line">
            <a:avLst/>
          </a:prstGeom>
          <a:ln w="12700">
            <a:solidFill>
              <a:srgbClr val="000000"/>
            </a:solidFill>
            <a:miter lim="400000"/>
          </a:ln>
          <a:effectLst>
            <a:outerShdw blurRad="584200" dist="25400" dir="5400000" rotWithShape="0">
              <a:srgbClr val="000000">
                <a:alpha val="92000"/>
              </a:srgbClr>
            </a:outerShdw>
          </a:effectLst>
        </p:spPr>
        <p:txBody>
          <a:bodyPr lIns="0" tIns="0" rIns="0" bIns="0"/>
          <a:lstStyle/>
          <a:p>
            <a:pPr algn="l" defTabSz="241093">
              <a:defRPr sz="1200">
                <a:solidFill>
                  <a:srgbClr val="000000"/>
                </a:solidFill>
                <a:latin typeface="Helvetica"/>
                <a:ea typeface="Helvetica"/>
                <a:cs typeface="Helvetica"/>
                <a:sym typeface="Helvetica"/>
              </a:defRPr>
            </a:pPr>
            <a:endParaRPr sz="633"/>
          </a:p>
        </p:txBody>
      </p:sp>
      <p:sp>
        <p:nvSpPr>
          <p:cNvPr id="217" name="girl-1567057_1280.jpg"/>
          <p:cNvSpPr>
            <a:spLocks noGrp="1"/>
          </p:cNvSpPr>
          <p:nvPr>
            <p:ph type="pic" sz="quarter" idx="13"/>
          </p:nvPr>
        </p:nvSpPr>
        <p:spPr>
          <a:xfrm>
            <a:off x="1544990" y="1877360"/>
            <a:ext cx="2871580" cy="2710053"/>
          </a:xfrm>
          <a:prstGeom prst="rect">
            <a:avLst/>
          </a:prstGeom>
          <a:ln w="63500">
            <a:solidFill>
              <a:srgbClr val="000000">
                <a:alpha val="0"/>
              </a:srgbClr>
            </a:solidFill>
          </a:ln>
          <a:effectLst>
            <a:outerShdw blurRad="76200" dist="25400" dir="600000" rotWithShape="0">
              <a:srgbClr val="000000"/>
            </a:outerShdw>
          </a:effectLst>
        </p:spPr>
        <p:txBody>
          <a:bodyPr lIns="91439" tIns="45719" rIns="91439" bIns="45719" anchor="t"/>
          <a:lstStyle/>
          <a:p>
            <a:r>
              <a:rPr lang="en-US"/>
              <a:t>Click icon to add picture</a:t>
            </a:r>
            <a:endParaRPr/>
          </a:p>
        </p:txBody>
      </p:sp>
      <p:sp>
        <p:nvSpPr>
          <p:cNvPr id="218" name="Shape"/>
          <p:cNvSpPr/>
          <p:nvPr/>
        </p:nvSpPr>
        <p:spPr>
          <a:xfrm>
            <a:off x="8724305" y="113854"/>
            <a:ext cx="424810" cy="669727"/>
          </a:xfrm>
          <a:custGeom>
            <a:avLst/>
            <a:gdLst/>
            <a:ahLst/>
            <a:cxnLst>
              <a:cxn ang="0">
                <a:pos x="wd2" y="hd2"/>
              </a:cxn>
              <a:cxn ang="5400000">
                <a:pos x="wd2" y="hd2"/>
              </a:cxn>
              <a:cxn ang="10800000">
                <a:pos x="wd2" y="hd2"/>
              </a:cxn>
              <a:cxn ang="16200000">
                <a:pos x="wd2" y="hd2"/>
              </a:cxn>
            </a:cxnLst>
            <a:rect l="0" t="0" r="r" b="b"/>
            <a:pathLst>
              <a:path w="21600" h="21600" extrusionOk="0">
                <a:moveTo>
                  <a:pt x="1736" y="0"/>
                </a:moveTo>
                <a:lnTo>
                  <a:pt x="21600" y="0"/>
                </a:lnTo>
                <a:lnTo>
                  <a:pt x="21600" y="0"/>
                </a:lnTo>
                <a:lnTo>
                  <a:pt x="21600" y="21600"/>
                </a:lnTo>
                <a:lnTo>
                  <a:pt x="1736" y="21600"/>
                </a:lnTo>
                <a:lnTo>
                  <a:pt x="1736" y="21600"/>
                </a:lnTo>
                <a:cubicBezTo>
                  <a:pt x="1256" y="21600"/>
                  <a:pt x="823" y="21515"/>
                  <a:pt x="508" y="21379"/>
                </a:cubicBezTo>
                <a:cubicBezTo>
                  <a:pt x="194" y="21242"/>
                  <a:pt x="0" y="21053"/>
                  <a:pt x="0" y="20845"/>
                </a:cubicBezTo>
                <a:lnTo>
                  <a:pt x="0" y="755"/>
                </a:lnTo>
                <a:lnTo>
                  <a:pt x="0" y="755"/>
                </a:lnTo>
                <a:cubicBezTo>
                  <a:pt x="0" y="547"/>
                  <a:pt x="194" y="358"/>
                  <a:pt x="508" y="221"/>
                </a:cubicBezTo>
                <a:cubicBezTo>
                  <a:pt x="823" y="85"/>
                  <a:pt x="1256" y="0"/>
                  <a:pt x="1736" y="0"/>
                </a:cubicBezTo>
                <a:close/>
              </a:path>
            </a:pathLst>
          </a:custGeom>
          <a:gradFill>
            <a:gsLst>
              <a:gs pos="0">
                <a:srgbClr val="E098A8"/>
              </a:gs>
              <a:gs pos="100000">
                <a:srgbClr val="A9334D"/>
              </a:gs>
            </a:gsLst>
            <a:lin ang="5400000"/>
          </a:gradFill>
          <a:ln w="25400">
            <a:miter lim="400000"/>
          </a:ln>
          <a:effectLst>
            <a:outerShdw blurRad="63500" dist="25400" dir="5520000" rotWithShape="0">
              <a:srgbClr val="000000">
                <a:alpha val="92000"/>
              </a:srgbClr>
            </a:outerShdw>
          </a:effectLst>
        </p:spPr>
        <p:txBody>
          <a:bodyPr lIns="26789" tIns="26789" rIns="26789" bIns="2678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219" name="Shape"/>
          <p:cNvSpPr/>
          <p:nvPr/>
        </p:nvSpPr>
        <p:spPr>
          <a:xfrm>
            <a:off x="8722397" y="113854"/>
            <a:ext cx="428626" cy="234405"/>
          </a:xfrm>
          <a:custGeom>
            <a:avLst/>
            <a:gdLst/>
            <a:ahLst/>
            <a:cxnLst>
              <a:cxn ang="0">
                <a:pos x="wd2" y="hd2"/>
              </a:cxn>
              <a:cxn ang="5400000">
                <a:pos x="wd2" y="hd2"/>
              </a:cxn>
              <a:cxn ang="10800000">
                <a:pos x="wd2" y="hd2"/>
              </a:cxn>
              <a:cxn ang="16200000">
                <a:pos x="wd2" y="hd2"/>
              </a:cxn>
            </a:cxnLst>
            <a:rect l="0" t="0" r="r" b="b"/>
            <a:pathLst>
              <a:path w="21446" h="18632" extrusionOk="0">
                <a:moveTo>
                  <a:pt x="0" y="856"/>
                </a:moveTo>
                <a:lnTo>
                  <a:pt x="0" y="16258"/>
                </a:lnTo>
                <a:cubicBezTo>
                  <a:pt x="0" y="16258"/>
                  <a:pt x="21045" y="21600"/>
                  <a:pt x="21322" y="16258"/>
                </a:cubicBezTo>
                <a:cubicBezTo>
                  <a:pt x="21600" y="10917"/>
                  <a:pt x="21322" y="0"/>
                  <a:pt x="21322" y="0"/>
                </a:cubicBezTo>
                <a:lnTo>
                  <a:pt x="0" y="856"/>
                </a:lnTo>
                <a:close/>
              </a:path>
            </a:pathLst>
          </a:custGeom>
          <a:gradFill>
            <a:gsLst>
              <a:gs pos="0">
                <a:srgbClr val="FFFFFF">
                  <a:alpha val="27000"/>
                </a:srgbClr>
              </a:gs>
              <a:gs pos="100000">
                <a:srgbClr val="FFFFFF">
                  <a:alpha val="0"/>
                </a:srgbClr>
              </a:gs>
            </a:gsLst>
            <a:lin ang="2700000"/>
          </a:gradFill>
          <a:ln w="25400">
            <a:miter lim="400000"/>
          </a:ln>
        </p:spPr>
        <p:txBody>
          <a:bodyPr lIns="26789" tIns="26789" rIns="26789" bIns="2678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220" name="T…"/>
          <p:cNvSpPr txBox="1">
            <a:spLocks noGrp="1"/>
          </p:cNvSpPr>
          <p:nvPr>
            <p:ph type="body" sz="quarter" idx="14"/>
          </p:nvPr>
        </p:nvSpPr>
        <p:spPr>
          <a:xfrm>
            <a:off x="8637565" y="-1159991"/>
            <a:ext cx="598290" cy="3217419"/>
          </a:xfrm>
          <a:prstGeom prst="rect">
            <a:avLst/>
          </a:prstGeom>
          <a:effectLst/>
        </p:spPr>
        <p:txBody>
          <a:bodyPr>
            <a:spAutoFit/>
          </a:bodyPr>
          <a:lstStyle/>
          <a:p>
            <a:pPr marL="0" lvl="0"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Click to edit Master text styles</a:t>
            </a:r>
          </a:p>
          <a:p>
            <a:pPr marL="0" lvl="1"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Second level</a:t>
            </a:r>
          </a:p>
          <a:p>
            <a:pPr marL="0" lvl="2"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Third level</a:t>
            </a:r>
          </a:p>
          <a:p>
            <a:pPr marL="0" lvl="3"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Fourth level</a:t>
            </a:r>
          </a:p>
        </p:txBody>
      </p:sp>
      <p:sp>
        <p:nvSpPr>
          <p:cNvPr id="221" name="Lava Ride"/>
          <p:cNvSpPr txBox="1">
            <a:spLocks noGrp="1"/>
          </p:cNvSpPr>
          <p:nvPr>
            <p:ph type="body" sz="quarter" idx="15"/>
          </p:nvPr>
        </p:nvSpPr>
        <p:spPr>
          <a:xfrm>
            <a:off x="-950345" y="402108"/>
            <a:ext cx="11044690" cy="1003288"/>
          </a:xfrm>
          <a:prstGeom prst="rect">
            <a:avLst/>
          </a:prstGeom>
          <a:effectLst/>
        </p:spPr>
        <p:txBody>
          <a:bodyPr wrap="none">
            <a:spAutoFit/>
          </a:bodyPr>
          <a:lstStyle>
            <a:lvl1pPr marL="0" indent="0" algn="ctr">
              <a:spcBef>
                <a:spcPts val="0"/>
              </a:spcBef>
              <a:buClrTx/>
              <a:buSzTx/>
              <a:buNone/>
              <a:defRPr sz="5853"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222" name="designed by graphic node"/>
          <p:cNvSpPr txBox="1">
            <a:spLocks noGrp="1"/>
          </p:cNvSpPr>
          <p:nvPr>
            <p:ph type="body" sz="quarter" idx="16"/>
          </p:nvPr>
        </p:nvSpPr>
        <p:spPr>
          <a:xfrm>
            <a:off x="3185403" y="1260796"/>
            <a:ext cx="2773195" cy="321755"/>
          </a:xfrm>
          <a:prstGeom prst="rect">
            <a:avLst/>
          </a:prstGeom>
          <a:effectLst/>
        </p:spPr>
        <p:txBody>
          <a:bodyPr wrap="none">
            <a:spAutoFit/>
          </a:bodyPr>
          <a:lstStyle>
            <a:lvl1pPr marL="0" indent="0" algn="ctr">
              <a:spcBef>
                <a:spcPts val="0"/>
              </a:spcBef>
              <a:buClrTx/>
              <a:buSzTx/>
              <a:buNone/>
              <a:defRPr sz="1424"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graphicFrame>
        <p:nvGraphicFramePr>
          <p:cNvPr id="223" name="2D Line Chart"/>
          <p:cNvGraphicFramePr/>
          <p:nvPr/>
        </p:nvGraphicFramePr>
        <p:xfrm>
          <a:off x="5017768" y="1879578"/>
          <a:ext cx="3091022" cy="2522575"/>
        </p:xfrm>
        <a:graphic>
          <a:graphicData uri="http://schemas.openxmlformats.org/drawingml/2006/chart">
            <c:chart xmlns:c="http://schemas.openxmlformats.org/drawingml/2006/chart" xmlns:r="http://schemas.openxmlformats.org/officeDocument/2006/relationships" r:id="rId2"/>
          </a:graphicData>
        </a:graphic>
      </p:graphicFrame>
      <p:sp>
        <p:nvSpPr>
          <p:cNvPr id="224" name="Slide Number"/>
          <p:cNvSpPr txBox="1">
            <a:spLocks noGrp="1"/>
          </p:cNvSpPr>
          <p:nvPr>
            <p:ph type="sldNum" sz="quarter" idx="2"/>
          </p:nvPr>
        </p:nvSpPr>
        <p:spPr>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97283072"/>
      </p:ext>
    </p:extLst>
  </p:cSld>
  <p:clrMapOvr>
    <a:masterClrMapping/>
  </p:clrMapOvr>
  <p:transition spd="med"/>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reserve="1">
  <p:cSld name="Title &amp; Chart">
    <p:spTree>
      <p:nvGrpSpPr>
        <p:cNvPr id="1" name=""/>
        <p:cNvGrpSpPr/>
        <p:nvPr/>
      </p:nvGrpSpPr>
      <p:grpSpPr>
        <a:xfrm>
          <a:off x="0" y="0"/>
          <a:ext cx="0" cy="0"/>
          <a:chOff x="0" y="0"/>
          <a:chExt cx="0" cy="0"/>
        </a:xfrm>
      </p:grpSpPr>
      <p:sp>
        <p:nvSpPr>
          <p:cNvPr id="231" name="T…"/>
          <p:cNvSpPr txBox="1">
            <a:spLocks noGrp="1"/>
          </p:cNvSpPr>
          <p:nvPr>
            <p:ph type="body" sz="quarter" idx="13"/>
          </p:nvPr>
        </p:nvSpPr>
        <p:spPr>
          <a:xfrm>
            <a:off x="8637565" y="-1159991"/>
            <a:ext cx="598290" cy="3217419"/>
          </a:xfrm>
          <a:prstGeom prst="rect">
            <a:avLst/>
          </a:prstGeom>
          <a:effectLst/>
        </p:spPr>
        <p:txBody>
          <a:bodyPr>
            <a:spAutoFit/>
          </a:bodyPr>
          <a:lstStyle/>
          <a:p>
            <a:pPr marL="0" lvl="0"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Click to edit Master text styles</a:t>
            </a:r>
          </a:p>
          <a:p>
            <a:pPr marL="0" lvl="1"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Second level</a:t>
            </a:r>
          </a:p>
          <a:p>
            <a:pPr marL="0" lvl="2"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Third level</a:t>
            </a:r>
          </a:p>
          <a:p>
            <a:pPr marL="0" lvl="3"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Fourth level</a:t>
            </a:r>
          </a:p>
        </p:txBody>
      </p:sp>
      <p:sp>
        <p:nvSpPr>
          <p:cNvPr id="232" name="Lava Ride"/>
          <p:cNvSpPr txBox="1">
            <a:spLocks noGrp="1"/>
          </p:cNvSpPr>
          <p:nvPr>
            <p:ph type="body" sz="quarter" idx="14"/>
          </p:nvPr>
        </p:nvSpPr>
        <p:spPr>
          <a:xfrm>
            <a:off x="-950345" y="786084"/>
            <a:ext cx="11044690" cy="1003288"/>
          </a:xfrm>
          <a:prstGeom prst="rect">
            <a:avLst/>
          </a:prstGeom>
          <a:effectLst/>
        </p:spPr>
        <p:txBody>
          <a:bodyPr wrap="none">
            <a:spAutoFit/>
          </a:bodyPr>
          <a:lstStyle>
            <a:lvl1pPr marL="0" indent="0" algn="ctr">
              <a:spcBef>
                <a:spcPts val="0"/>
              </a:spcBef>
              <a:buClrTx/>
              <a:buSzTx/>
              <a:buNone/>
              <a:defRPr sz="5853"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233" name="designed by graphic node"/>
          <p:cNvSpPr txBox="1">
            <a:spLocks noGrp="1"/>
          </p:cNvSpPr>
          <p:nvPr>
            <p:ph type="body" sz="quarter" idx="15"/>
          </p:nvPr>
        </p:nvSpPr>
        <p:spPr>
          <a:xfrm>
            <a:off x="3185403" y="1644772"/>
            <a:ext cx="2773195" cy="321755"/>
          </a:xfrm>
          <a:prstGeom prst="rect">
            <a:avLst/>
          </a:prstGeom>
          <a:effectLst/>
        </p:spPr>
        <p:txBody>
          <a:bodyPr wrap="none">
            <a:spAutoFit/>
          </a:bodyPr>
          <a:lstStyle>
            <a:lvl1pPr marL="0" indent="0" algn="ctr">
              <a:spcBef>
                <a:spcPts val="0"/>
              </a:spcBef>
              <a:buClrTx/>
              <a:buSzTx/>
              <a:buNone/>
              <a:defRPr sz="1424"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graphicFrame>
        <p:nvGraphicFramePr>
          <p:cNvPr id="234" name="2D Line Chart"/>
          <p:cNvGraphicFramePr/>
          <p:nvPr/>
        </p:nvGraphicFramePr>
        <p:xfrm>
          <a:off x="1741882" y="2169933"/>
          <a:ext cx="5427485" cy="1991119"/>
        </p:xfrm>
        <a:graphic>
          <a:graphicData uri="http://schemas.openxmlformats.org/drawingml/2006/chart">
            <c:chart xmlns:c="http://schemas.openxmlformats.org/drawingml/2006/chart" xmlns:r="http://schemas.openxmlformats.org/officeDocument/2006/relationships" r:id="rId2"/>
          </a:graphicData>
        </a:graphic>
      </p:graphicFrame>
      <p:sp>
        <p:nvSpPr>
          <p:cNvPr id="235" name="Slide Number"/>
          <p:cNvSpPr txBox="1">
            <a:spLocks noGrp="1"/>
          </p:cNvSpPr>
          <p:nvPr>
            <p:ph type="sldNum" sz="quarter" idx="2"/>
          </p:nvPr>
        </p:nvSpPr>
        <p:spPr>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93236294"/>
      </p:ext>
    </p:extLst>
  </p:cSld>
  <p:clrMapOvr>
    <a:masterClrMapping/>
  </p:clrMapOvr>
  <p:transition spd="med"/>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reserve="1">
  <p:cSld name="Title &amp; Subtitle">
    <p:spTree>
      <p:nvGrpSpPr>
        <p:cNvPr id="1" name=""/>
        <p:cNvGrpSpPr/>
        <p:nvPr/>
      </p:nvGrpSpPr>
      <p:grpSpPr>
        <a:xfrm>
          <a:off x="0" y="0"/>
          <a:ext cx="0" cy="0"/>
          <a:chOff x="0" y="0"/>
          <a:chExt cx="0" cy="0"/>
        </a:xfrm>
      </p:grpSpPr>
      <p:sp>
        <p:nvSpPr>
          <p:cNvPr id="25" name="T…"/>
          <p:cNvSpPr txBox="1">
            <a:spLocks noGrp="1"/>
          </p:cNvSpPr>
          <p:nvPr>
            <p:ph type="body" sz="quarter" idx="13"/>
          </p:nvPr>
        </p:nvSpPr>
        <p:spPr>
          <a:xfrm>
            <a:off x="8637565" y="-1159991"/>
            <a:ext cx="598290" cy="3217419"/>
          </a:xfrm>
          <a:prstGeom prst="rect">
            <a:avLst/>
          </a:prstGeom>
          <a:effectLst/>
        </p:spPr>
        <p:txBody>
          <a:bodyPr>
            <a:spAutoFit/>
          </a:bodyPr>
          <a:lstStyle/>
          <a:p>
            <a:pPr marL="0" lvl="0"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Click to edit Master text styles</a:t>
            </a:r>
          </a:p>
          <a:p>
            <a:pPr marL="0" lvl="1"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Second level</a:t>
            </a:r>
          </a:p>
          <a:p>
            <a:pPr marL="0" lvl="2"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Third level</a:t>
            </a:r>
          </a:p>
          <a:p>
            <a:pPr marL="0" lvl="3"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Fourth level</a:t>
            </a:r>
          </a:p>
        </p:txBody>
      </p:sp>
      <p:sp>
        <p:nvSpPr>
          <p:cNvPr id="26" name="Lava Ride"/>
          <p:cNvSpPr txBox="1">
            <a:spLocks noGrp="1"/>
          </p:cNvSpPr>
          <p:nvPr>
            <p:ph type="body" sz="quarter" idx="14"/>
          </p:nvPr>
        </p:nvSpPr>
        <p:spPr>
          <a:xfrm>
            <a:off x="-950345" y="1284294"/>
            <a:ext cx="11044690" cy="1003288"/>
          </a:xfrm>
          <a:prstGeom prst="rect">
            <a:avLst/>
          </a:prstGeom>
          <a:effectLst/>
        </p:spPr>
        <p:txBody>
          <a:bodyPr wrap="none">
            <a:spAutoFit/>
          </a:bodyPr>
          <a:lstStyle>
            <a:lvl1pPr marL="0" indent="0" algn="ctr">
              <a:spcBef>
                <a:spcPts val="0"/>
              </a:spcBef>
              <a:buClrTx/>
              <a:buSzTx/>
              <a:buNone/>
              <a:defRPr sz="5853"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27" name="designed by graphic node"/>
          <p:cNvSpPr txBox="1">
            <a:spLocks noGrp="1"/>
          </p:cNvSpPr>
          <p:nvPr>
            <p:ph type="body" sz="quarter" idx="15"/>
          </p:nvPr>
        </p:nvSpPr>
        <p:spPr>
          <a:xfrm>
            <a:off x="3185403" y="2142982"/>
            <a:ext cx="2773195" cy="321755"/>
          </a:xfrm>
          <a:prstGeom prst="rect">
            <a:avLst/>
          </a:prstGeom>
          <a:effectLst/>
        </p:spPr>
        <p:txBody>
          <a:bodyPr wrap="none">
            <a:spAutoFit/>
          </a:bodyPr>
          <a:lstStyle>
            <a:lvl1pPr marL="0" indent="0" algn="ctr">
              <a:spcBef>
                <a:spcPts val="0"/>
              </a:spcBef>
              <a:buClrTx/>
              <a:buSzTx/>
              <a:buNone/>
              <a:defRPr sz="1424"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28" name="Legentis in iis qui facit eorum claritatem. Investigationes demonstraverunt lectores legere me lius quod ii legunt saepius. Claritas est etiam processus dynamicus, qui sequitur mutationem consuetudium lectorum. Mirum est notare quam littera gothica, quam nunc putamus parum claram. Legentis in iis qui facit eorum claritatem. Investigationes demonstraverunt lectores legere me lius quod ii legunt saepius. Claritas est etiam processus dynamicus, qui sequitur mutationem consuetudium lectorum. Mirum est notare quam littera gothica, quam nunc putamus parum claram,"/>
          <p:cNvSpPr txBox="1">
            <a:spLocks noGrp="1"/>
          </p:cNvSpPr>
          <p:nvPr>
            <p:ph type="body" sz="quarter" idx="16"/>
          </p:nvPr>
        </p:nvSpPr>
        <p:spPr>
          <a:xfrm>
            <a:off x="2155735" y="3032437"/>
            <a:ext cx="4832531" cy="219484"/>
          </a:xfrm>
          <a:prstGeom prst="rect">
            <a:avLst/>
          </a:prstGeom>
          <a:effectLst/>
        </p:spPr>
        <p:txBody>
          <a:bodyPr>
            <a:spAutoFit/>
          </a:bodyPr>
          <a:lstStyle>
            <a:lvl1pPr marL="0" indent="0" algn="ctr">
              <a:lnSpc>
                <a:spcPct val="90000"/>
              </a:lnSpc>
              <a:spcBef>
                <a:spcPts val="0"/>
              </a:spcBef>
              <a:buClrTx/>
              <a:buSzTx/>
              <a:buNone/>
              <a:defRPr sz="844">
                <a:latin typeface="Avenir Next Ultra Light"/>
                <a:ea typeface="Avenir Next Ultra Light"/>
                <a:cs typeface="Avenir Next Ultra Light"/>
                <a:sym typeface="Avenir Next Ultra Light"/>
              </a:defRPr>
            </a:lvl1pPr>
          </a:lstStyle>
          <a:p>
            <a:pPr lvl="0"/>
            <a:r>
              <a:rPr lang="en-US"/>
              <a:t>Click to edit Master text styles</a:t>
            </a:r>
          </a:p>
        </p:txBody>
      </p:sp>
      <p:sp>
        <p:nvSpPr>
          <p:cNvPr id="29" name="Slide Number"/>
          <p:cNvSpPr txBox="1">
            <a:spLocks noGrp="1"/>
          </p:cNvSpPr>
          <p:nvPr>
            <p:ph type="sldNum" sz="quarter" idx="2"/>
          </p:nvPr>
        </p:nvSpPr>
        <p:spPr>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71754658"/>
      </p:ext>
    </p:extLst>
  </p:cSld>
  <p:clrMapOvr>
    <a:masterClrMapping/>
  </p:clrMapOvr>
  <p:transition spd="med"/>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reserve="1">
  <p:cSld name="Title &amp; Table">
    <p:spTree>
      <p:nvGrpSpPr>
        <p:cNvPr id="1" name=""/>
        <p:cNvGrpSpPr/>
        <p:nvPr/>
      </p:nvGrpSpPr>
      <p:grpSpPr>
        <a:xfrm>
          <a:off x="0" y="0"/>
          <a:ext cx="0" cy="0"/>
          <a:chOff x="0" y="0"/>
          <a:chExt cx="0" cy="0"/>
        </a:xfrm>
      </p:grpSpPr>
      <p:graphicFrame>
        <p:nvGraphicFramePr>
          <p:cNvPr id="242" name="Table"/>
          <p:cNvGraphicFramePr/>
          <p:nvPr/>
        </p:nvGraphicFramePr>
        <p:xfrm>
          <a:off x="1587879" y="2125265"/>
          <a:ext cx="5968240" cy="2180972"/>
        </p:xfrm>
        <a:graphic>
          <a:graphicData uri="http://schemas.openxmlformats.org/drawingml/2006/table">
            <a:tbl>
              <a:tblPr firstRow="1" firstCol="1"/>
              <a:tblGrid>
                <a:gridCol w="1492060">
                  <a:extLst>
                    <a:ext uri="{9D8B030D-6E8A-4147-A177-3AD203B41FA5}">
                      <a16:colId xmlns:a16="http://schemas.microsoft.com/office/drawing/2014/main" val="20000"/>
                    </a:ext>
                  </a:extLst>
                </a:gridCol>
                <a:gridCol w="1492060">
                  <a:extLst>
                    <a:ext uri="{9D8B030D-6E8A-4147-A177-3AD203B41FA5}">
                      <a16:colId xmlns:a16="http://schemas.microsoft.com/office/drawing/2014/main" val="20001"/>
                    </a:ext>
                  </a:extLst>
                </a:gridCol>
                <a:gridCol w="1492060">
                  <a:extLst>
                    <a:ext uri="{9D8B030D-6E8A-4147-A177-3AD203B41FA5}">
                      <a16:colId xmlns:a16="http://schemas.microsoft.com/office/drawing/2014/main" val="20002"/>
                    </a:ext>
                  </a:extLst>
                </a:gridCol>
                <a:gridCol w="1492060">
                  <a:extLst>
                    <a:ext uri="{9D8B030D-6E8A-4147-A177-3AD203B41FA5}">
                      <a16:colId xmlns:a16="http://schemas.microsoft.com/office/drawing/2014/main" val="20003"/>
                    </a:ext>
                  </a:extLst>
                </a:gridCol>
              </a:tblGrid>
              <a:tr h="545243">
                <a:tc>
                  <a:txBody>
                    <a:bodyPr/>
                    <a:lstStyle/>
                    <a:p>
                      <a:pPr defTabSz="914400">
                        <a:tabLst>
                          <a:tab pos="914400" algn="l"/>
                        </a:tabLst>
                        <a:defRPr sz="4000">
                          <a:effectLst>
                            <a:outerShdw blurRad="25400" dist="25400" dir="5400000" rotWithShape="0">
                              <a:srgbClr val="000000">
                                <a:alpha val="60000"/>
                              </a:srgbClr>
                            </a:outerShdw>
                          </a:effectLst>
                        </a:defRPr>
                      </a:pPr>
                      <a:endParaRPr sz="2100"/>
                    </a:p>
                  </a:txBody>
                  <a:tcPr marL="35719" marR="35719" marT="26789" marB="26789" anchor="ctr" horzOverflow="overflow">
                    <a:lnB w="12700">
                      <a:solidFill>
                        <a:srgbClr val="000000"/>
                      </a:solidFill>
                      <a:miter lim="400000"/>
                    </a:lnB>
                    <a:solidFill>
                      <a:srgbClr val="C94A66"/>
                    </a:solidFill>
                  </a:tcPr>
                </a:tc>
                <a:tc>
                  <a:txBody>
                    <a:bodyPr/>
                    <a:lstStyle/>
                    <a:p>
                      <a:pPr defTabSz="914400">
                        <a:tabLst>
                          <a:tab pos="914400" algn="l"/>
                        </a:tabLst>
                        <a:defRPr sz="4000">
                          <a:effectLst>
                            <a:outerShdw blurRad="25400" dist="25400" dir="5400000" rotWithShape="0">
                              <a:srgbClr val="000000">
                                <a:alpha val="60000"/>
                              </a:srgbClr>
                            </a:outerShdw>
                          </a:effectLst>
                        </a:defRPr>
                      </a:pPr>
                      <a:endParaRPr sz="2100"/>
                    </a:p>
                  </a:txBody>
                  <a:tcPr marL="35719" marR="35719" marT="26789" marB="26789" anchor="ctr" horzOverflow="overflow">
                    <a:lnB w="12700">
                      <a:solidFill>
                        <a:srgbClr val="000000"/>
                      </a:solidFill>
                      <a:miter lim="400000"/>
                    </a:lnB>
                    <a:solidFill>
                      <a:srgbClr val="C94A66"/>
                    </a:solidFill>
                  </a:tcPr>
                </a:tc>
                <a:tc>
                  <a:txBody>
                    <a:bodyPr/>
                    <a:lstStyle/>
                    <a:p>
                      <a:pPr defTabSz="914400">
                        <a:tabLst>
                          <a:tab pos="914400" algn="l"/>
                        </a:tabLst>
                        <a:defRPr sz="4000">
                          <a:effectLst>
                            <a:outerShdw blurRad="25400" dist="25400" dir="5400000" rotWithShape="0">
                              <a:srgbClr val="000000">
                                <a:alpha val="60000"/>
                              </a:srgbClr>
                            </a:outerShdw>
                          </a:effectLst>
                        </a:defRPr>
                      </a:pPr>
                      <a:endParaRPr sz="2100"/>
                    </a:p>
                  </a:txBody>
                  <a:tcPr marL="35719" marR="35719" marT="26789" marB="26789" anchor="ctr" horzOverflow="overflow">
                    <a:lnB w="12700">
                      <a:solidFill>
                        <a:srgbClr val="000000"/>
                      </a:solidFill>
                      <a:miter lim="400000"/>
                    </a:lnB>
                    <a:solidFill>
                      <a:srgbClr val="C94A66"/>
                    </a:solidFill>
                  </a:tcPr>
                </a:tc>
                <a:tc>
                  <a:txBody>
                    <a:bodyPr/>
                    <a:lstStyle/>
                    <a:p>
                      <a:pPr defTabSz="914400">
                        <a:tabLst>
                          <a:tab pos="914400" algn="l"/>
                        </a:tabLst>
                        <a:defRPr sz="4000">
                          <a:effectLst>
                            <a:outerShdw blurRad="25400" dist="25400" dir="5400000" rotWithShape="0">
                              <a:srgbClr val="000000">
                                <a:alpha val="60000"/>
                              </a:srgbClr>
                            </a:outerShdw>
                          </a:effectLst>
                        </a:defRPr>
                      </a:pPr>
                      <a:endParaRPr sz="2100"/>
                    </a:p>
                  </a:txBody>
                  <a:tcPr marL="35719" marR="35719" marT="26789" marB="26789" anchor="ctr" horzOverflow="overflow">
                    <a:lnB w="12700">
                      <a:solidFill>
                        <a:srgbClr val="000000"/>
                      </a:solidFill>
                      <a:miter lim="400000"/>
                    </a:lnB>
                    <a:solidFill>
                      <a:srgbClr val="C94A66"/>
                    </a:solidFill>
                  </a:tcPr>
                </a:tc>
                <a:extLst>
                  <a:ext uri="{0D108BD9-81ED-4DB2-BD59-A6C34878D82A}">
                    <a16:rowId xmlns:a16="http://schemas.microsoft.com/office/drawing/2014/main" val="10000"/>
                  </a:ext>
                </a:extLst>
              </a:tr>
              <a:tr h="545243">
                <a:tc>
                  <a:txBody>
                    <a:bodyPr/>
                    <a:lstStyle/>
                    <a:p>
                      <a:pPr defTabSz="914400">
                        <a:tabLst>
                          <a:tab pos="914400" algn="l"/>
                        </a:tabLst>
                        <a:defRPr sz="4000">
                          <a:effectLst>
                            <a:outerShdw blurRad="25400" dist="25400" dir="5400000" rotWithShape="0">
                              <a:srgbClr val="000000">
                                <a:alpha val="60000"/>
                              </a:srgbClr>
                            </a:outerShdw>
                          </a:effectLst>
                        </a:defRPr>
                      </a:pPr>
                      <a:endParaRPr sz="2100"/>
                    </a:p>
                  </a:txBody>
                  <a:tcPr marL="35719" marR="35719" marT="26789" marB="26789" anchor="ctr" horzOverflow="overflow">
                    <a:lnT w="12700">
                      <a:solidFill>
                        <a:srgbClr val="000000"/>
                      </a:solidFill>
                      <a:miter lim="400000"/>
                    </a:lnT>
                    <a:noFill/>
                  </a:tcPr>
                </a:tc>
                <a:tc>
                  <a:txBody>
                    <a:bodyPr/>
                    <a:lstStyle/>
                    <a:p>
                      <a:pPr defTabSz="914400">
                        <a:tabLst>
                          <a:tab pos="914400" algn="l"/>
                        </a:tabLst>
                        <a:defRPr sz="3600"/>
                      </a:pPr>
                      <a:endParaRPr sz="1900"/>
                    </a:p>
                  </a:txBody>
                  <a:tcPr marL="35719" marR="35719" marT="26789" marB="26789" anchor="ctr" horzOverflow="overflow">
                    <a:lnT w="12700">
                      <a:solidFill>
                        <a:srgbClr val="000000"/>
                      </a:solidFill>
                      <a:miter lim="400000"/>
                    </a:lnT>
                  </a:tcPr>
                </a:tc>
                <a:tc>
                  <a:txBody>
                    <a:bodyPr/>
                    <a:lstStyle/>
                    <a:p>
                      <a:pPr defTabSz="914400">
                        <a:tabLst>
                          <a:tab pos="914400" algn="l"/>
                        </a:tabLst>
                        <a:defRPr sz="3600"/>
                      </a:pPr>
                      <a:endParaRPr sz="1900"/>
                    </a:p>
                  </a:txBody>
                  <a:tcPr marL="35719" marR="35719" marT="26789" marB="26789" anchor="ctr" horzOverflow="overflow">
                    <a:lnT w="12700">
                      <a:solidFill>
                        <a:srgbClr val="000000"/>
                      </a:solidFill>
                      <a:miter lim="400000"/>
                    </a:lnT>
                  </a:tcPr>
                </a:tc>
                <a:tc>
                  <a:txBody>
                    <a:bodyPr/>
                    <a:lstStyle/>
                    <a:p>
                      <a:pPr defTabSz="914400">
                        <a:tabLst>
                          <a:tab pos="914400" algn="l"/>
                        </a:tabLst>
                        <a:defRPr sz="3600"/>
                      </a:pPr>
                      <a:endParaRPr sz="1900"/>
                    </a:p>
                  </a:txBody>
                  <a:tcPr marL="35719" marR="35719" marT="26789" marB="26789" anchor="ctr" horzOverflow="overflow">
                    <a:lnT w="12700">
                      <a:solidFill>
                        <a:srgbClr val="000000"/>
                      </a:solidFill>
                      <a:miter lim="400000"/>
                    </a:lnT>
                  </a:tcPr>
                </a:tc>
                <a:extLst>
                  <a:ext uri="{0D108BD9-81ED-4DB2-BD59-A6C34878D82A}">
                    <a16:rowId xmlns:a16="http://schemas.microsoft.com/office/drawing/2014/main" val="10001"/>
                  </a:ext>
                </a:extLst>
              </a:tr>
              <a:tr h="545243">
                <a:tc>
                  <a:txBody>
                    <a:bodyPr/>
                    <a:lstStyle/>
                    <a:p>
                      <a:pPr defTabSz="914400">
                        <a:tabLst>
                          <a:tab pos="914400" algn="l"/>
                        </a:tabLst>
                        <a:defRPr sz="4000">
                          <a:effectLst>
                            <a:outerShdw blurRad="25400" dist="25400" dir="5400000" rotWithShape="0">
                              <a:srgbClr val="000000">
                                <a:alpha val="60000"/>
                              </a:srgbClr>
                            </a:outerShdw>
                          </a:effectLst>
                        </a:defRPr>
                      </a:pPr>
                      <a:endParaRPr sz="2100"/>
                    </a:p>
                  </a:txBody>
                  <a:tcPr marL="35719" marR="35719" marT="26789" marB="26789" anchor="ctr" horzOverflow="overflow">
                    <a:noFill/>
                  </a:tcPr>
                </a:tc>
                <a:tc>
                  <a:txBody>
                    <a:bodyPr/>
                    <a:lstStyle/>
                    <a:p>
                      <a:pPr defTabSz="914400">
                        <a:tabLst>
                          <a:tab pos="914400" algn="l"/>
                        </a:tabLst>
                        <a:defRPr sz="3600"/>
                      </a:pPr>
                      <a:endParaRPr sz="1900"/>
                    </a:p>
                  </a:txBody>
                  <a:tcPr marL="35719" marR="35719" marT="26789" marB="26789" anchor="ctr" horzOverflow="overflow"/>
                </a:tc>
                <a:tc>
                  <a:txBody>
                    <a:bodyPr/>
                    <a:lstStyle/>
                    <a:p>
                      <a:pPr defTabSz="914400">
                        <a:tabLst>
                          <a:tab pos="914400" algn="l"/>
                        </a:tabLst>
                        <a:defRPr sz="3600"/>
                      </a:pPr>
                      <a:endParaRPr sz="1900"/>
                    </a:p>
                  </a:txBody>
                  <a:tcPr marL="35719" marR="35719" marT="26789" marB="26789" anchor="ctr" horzOverflow="overflow"/>
                </a:tc>
                <a:tc>
                  <a:txBody>
                    <a:bodyPr/>
                    <a:lstStyle/>
                    <a:p>
                      <a:pPr defTabSz="914400">
                        <a:tabLst>
                          <a:tab pos="914400" algn="l"/>
                        </a:tabLst>
                        <a:defRPr sz="3600"/>
                      </a:pPr>
                      <a:endParaRPr sz="1900"/>
                    </a:p>
                  </a:txBody>
                  <a:tcPr marL="35719" marR="35719" marT="26789" marB="26789" anchor="ctr" horzOverflow="overflow"/>
                </a:tc>
                <a:extLst>
                  <a:ext uri="{0D108BD9-81ED-4DB2-BD59-A6C34878D82A}">
                    <a16:rowId xmlns:a16="http://schemas.microsoft.com/office/drawing/2014/main" val="10002"/>
                  </a:ext>
                </a:extLst>
              </a:tr>
              <a:tr h="545243">
                <a:tc>
                  <a:txBody>
                    <a:bodyPr/>
                    <a:lstStyle/>
                    <a:p>
                      <a:pPr defTabSz="914400">
                        <a:tabLst>
                          <a:tab pos="914400" algn="l"/>
                        </a:tabLst>
                        <a:defRPr sz="4000">
                          <a:effectLst>
                            <a:outerShdw blurRad="25400" dist="25400" dir="5400000" rotWithShape="0">
                              <a:srgbClr val="000000">
                                <a:alpha val="60000"/>
                              </a:srgbClr>
                            </a:outerShdw>
                          </a:effectLst>
                        </a:defRPr>
                      </a:pPr>
                      <a:endParaRPr sz="2100"/>
                    </a:p>
                  </a:txBody>
                  <a:tcPr marL="35719" marR="35719" marT="26789" marB="26789" anchor="ctr" horzOverflow="overflow">
                    <a:noFill/>
                  </a:tcPr>
                </a:tc>
                <a:tc>
                  <a:txBody>
                    <a:bodyPr/>
                    <a:lstStyle/>
                    <a:p>
                      <a:pPr defTabSz="914400">
                        <a:tabLst>
                          <a:tab pos="914400" algn="l"/>
                        </a:tabLst>
                        <a:defRPr sz="3600"/>
                      </a:pPr>
                      <a:endParaRPr sz="1900"/>
                    </a:p>
                  </a:txBody>
                  <a:tcPr marL="35719" marR="35719" marT="26789" marB="26789" anchor="ctr" horzOverflow="overflow"/>
                </a:tc>
                <a:tc>
                  <a:txBody>
                    <a:bodyPr/>
                    <a:lstStyle/>
                    <a:p>
                      <a:pPr defTabSz="914400">
                        <a:tabLst>
                          <a:tab pos="914400" algn="l"/>
                        </a:tabLst>
                        <a:defRPr sz="3600"/>
                      </a:pPr>
                      <a:endParaRPr sz="1900"/>
                    </a:p>
                  </a:txBody>
                  <a:tcPr marL="35719" marR="35719" marT="26789" marB="26789" anchor="ctr" horzOverflow="overflow"/>
                </a:tc>
                <a:tc>
                  <a:txBody>
                    <a:bodyPr/>
                    <a:lstStyle/>
                    <a:p>
                      <a:pPr defTabSz="914400">
                        <a:tabLst>
                          <a:tab pos="914400" algn="l"/>
                        </a:tabLst>
                        <a:defRPr sz="3600"/>
                      </a:pPr>
                      <a:endParaRPr sz="1900"/>
                    </a:p>
                  </a:txBody>
                  <a:tcPr marL="35719" marR="35719" marT="26789" marB="26789" anchor="ctr" horzOverflow="overflow"/>
                </a:tc>
                <a:extLst>
                  <a:ext uri="{0D108BD9-81ED-4DB2-BD59-A6C34878D82A}">
                    <a16:rowId xmlns:a16="http://schemas.microsoft.com/office/drawing/2014/main" val="10003"/>
                  </a:ext>
                </a:extLst>
              </a:tr>
            </a:tbl>
          </a:graphicData>
        </a:graphic>
      </p:graphicFrame>
      <p:sp>
        <p:nvSpPr>
          <p:cNvPr id="243" name="Shape"/>
          <p:cNvSpPr/>
          <p:nvPr/>
        </p:nvSpPr>
        <p:spPr>
          <a:xfrm>
            <a:off x="8724305" y="113854"/>
            <a:ext cx="424810" cy="669727"/>
          </a:xfrm>
          <a:custGeom>
            <a:avLst/>
            <a:gdLst/>
            <a:ahLst/>
            <a:cxnLst>
              <a:cxn ang="0">
                <a:pos x="wd2" y="hd2"/>
              </a:cxn>
              <a:cxn ang="5400000">
                <a:pos x="wd2" y="hd2"/>
              </a:cxn>
              <a:cxn ang="10800000">
                <a:pos x="wd2" y="hd2"/>
              </a:cxn>
              <a:cxn ang="16200000">
                <a:pos x="wd2" y="hd2"/>
              </a:cxn>
            </a:cxnLst>
            <a:rect l="0" t="0" r="r" b="b"/>
            <a:pathLst>
              <a:path w="21600" h="21600" extrusionOk="0">
                <a:moveTo>
                  <a:pt x="1736" y="0"/>
                </a:moveTo>
                <a:lnTo>
                  <a:pt x="21600" y="0"/>
                </a:lnTo>
                <a:lnTo>
                  <a:pt x="21600" y="0"/>
                </a:lnTo>
                <a:lnTo>
                  <a:pt x="21600" y="21600"/>
                </a:lnTo>
                <a:lnTo>
                  <a:pt x="1736" y="21600"/>
                </a:lnTo>
                <a:lnTo>
                  <a:pt x="1736" y="21600"/>
                </a:lnTo>
                <a:cubicBezTo>
                  <a:pt x="1256" y="21600"/>
                  <a:pt x="823" y="21515"/>
                  <a:pt x="508" y="21379"/>
                </a:cubicBezTo>
                <a:cubicBezTo>
                  <a:pt x="194" y="21242"/>
                  <a:pt x="0" y="21053"/>
                  <a:pt x="0" y="20845"/>
                </a:cubicBezTo>
                <a:lnTo>
                  <a:pt x="0" y="755"/>
                </a:lnTo>
                <a:lnTo>
                  <a:pt x="0" y="755"/>
                </a:lnTo>
                <a:cubicBezTo>
                  <a:pt x="0" y="547"/>
                  <a:pt x="194" y="358"/>
                  <a:pt x="508" y="221"/>
                </a:cubicBezTo>
                <a:cubicBezTo>
                  <a:pt x="823" y="85"/>
                  <a:pt x="1256" y="0"/>
                  <a:pt x="1736" y="0"/>
                </a:cubicBezTo>
                <a:close/>
              </a:path>
            </a:pathLst>
          </a:custGeom>
          <a:gradFill>
            <a:gsLst>
              <a:gs pos="0">
                <a:srgbClr val="E098A8"/>
              </a:gs>
              <a:gs pos="100000">
                <a:srgbClr val="A9334D"/>
              </a:gs>
            </a:gsLst>
            <a:lin ang="5400000"/>
          </a:gradFill>
          <a:ln w="25400">
            <a:miter lim="400000"/>
          </a:ln>
          <a:effectLst>
            <a:outerShdw blurRad="63500" dist="25400" dir="5520000" rotWithShape="0">
              <a:srgbClr val="000000">
                <a:alpha val="92000"/>
              </a:srgbClr>
            </a:outerShdw>
          </a:effectLst>
        </p:spPr>
        <p:txBody>
          <a:bodyPr lIns="26789" tIns="26789" rIns="26789" bIns="2678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244" name="Shape"/>
          <p:cNvSpPr/>
          <p:nvPr/>
        </p:nvSpPr>
        <p:spPr>
          <a:xfrm>
            <a:off x="8722397" y="113854"/>
            <a:ext cx="428626" cy="234405"/>
          </a:xfrm>
          <a:custGeom>
            <a:avLst/>
            <a:gdLst/>
            <a:ahLst/>
            <a:cxnLst>
              <a:cxn ang="0">
                <a:pos x="wd2" y="hd2"/>
              </a:cxn>
              <a:cxn ang="5400000">
                <a:pos x="wd2" y="hd2"/>
              </a:cxn>
              <a:cxn ang="10800000">
                <a:pos x="wd2" y="hd2"/>
              </a:cxn>
              <a:cxn ang="16200000">
                <a:pos x="wd2" y="hd2"/>
              </a:cxn>
            </a:cxnLst>
            <a:rect l="0" t="0" r="r" b="b"/>
            <a:pathLst>
              <a:path w="21446" h="18632" extrusionOk="0">
                <a:moveTo>
                  <a:pt x="0" y="856"/>
                </a:moveTo>
                <a:lnTo>
                  <a:pt x="0" y="16258"/>
                </a:lnTo>
                <a:cubicBezTo>
                  <a:pt x="0" y="16258"/>
                  <a:pt x="21045" y="21600"/>
                  <a:pt x="21322" y="16258"/>
                </a:cubicBezTo>
                <a:cubicBezTo>
                  <a:pt x="21600" y="10917"/>
                  <a:pt x="21322" y="0"/>
                  <a:pt x="21322" y="0"/>
                </a:cubicBezTo>
                <a:lnTo>
                  <a:pt x="0" y="856"/>
                </a:lnTo>
                <a:close/>
              </a:path>
            </a:pathLst>
          </a:custGeom>
          <a:gradFill>
            <a:gsLst>
              <a:gs pos="0">
                <a:srgbClr val="FFFFFF">
                  <a:alpha val="27000"/>
                </a:srgbClr>
              </a:gs>
              <a:gs pos="100000">
                <a:srgbClr val="FFFFFF">
                  <a:alpha val="0"/>
                </a:srgbClr>
              </a:gs>
            </a:gsLst>
            <a:lin ang="2700000"/>
          </a:gradFill>
          <a:ln w="25400">
            <a:miter lim="400000"/>
          </a:ln>
        </p:spPr>
        <p:txBody>
          <a:bodyPr lIns="26789" tIns="26789" rIns="26789" bIns="2678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245" name="T…"/>
          <p:cNvSpPr txBox="1">
            <a:spLocks noGrp="1"/>
          </p:cNvSpPr>
          <p:nvPr>
            <p:ph type="body" sz="quarter" idx="13"/>
          </p:nvPr>
        </p:nvSpPr>
        <p:spPr>
          <a:xfrm>
            <a:off x="8637565" y="-1159991"/>
            <a:ext cx="598290" cy="3217419"/>
          </a:xfrm>
          <a:prstGeom prst="rect">
            <a:avLst/>
          </a:prstGeom>
          <a:effectLst/>
        </p:spPr>
        <p:txBody>
          <a:bodyPr>
            <a:spAutoFit/>
          </a:bodyPr>
          <a:lstStyle/>
          <a:p>
            <a:pPr marL="0" lvl="0"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Click to edit Master text styles</a:t>
            </a:r>
          </a:p>
          <a:p>
            <a:pPr marL="0" lvl="1"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Second level</a:t>
            </a:r>
          </a:p>
          <a:p>
            <a:pPr marL="0" lvl="2"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Third level</a:t>
            </a:r>
          </a:p>
          <a:p>
            <a:pPr marL="0" lvl="3"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Fourth level</a:t>
            </a:r>
          </a:p>
        </p:txBody>
      </p:sp>
      <p:sp>
        <p:nvSpPr>
          <p:cNvPr id="246" name="Lava Ride"/>
          <p:cNvSpPr txBox="1">
            <a:spLocks noGrp="1"/>
          </p:cNvSpPr>
          <p:nvPr>
            <p:ph type="body" sz="quarter" idx="14"/>
          </p:nvPr>
        </p:nvSpPr>
        <p:spPr>
          <a:xfrm>
            <a:off x="-950345" y="714646"/>
            <a:ext cx="11044690" cy="1003288"/>
          </a:xfrm>
          <a:prstGeom prst="rect">
            <a:avLst/>
          </a:prstGeom>
          <a:effectLst/>
        </p:spPr>
        <p:txBody>
          <a:bodyPr wrap="none">
            <a:spAutoFit/>
          </a:bodyPr>
          <a:lstStyle>
            <a:lvl1pPr marL="0" indent="0" algn="ctr">
              <a:spcBef>
                <a:spcPts val="0"/>
              </a:spcBef>
              <a:buClrTx/>
              <a:buSzTx/>
              <a:buNone/>
              <a:defRPr sz="5853"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247" name="designed by graphic node"/>
          <p:cNvSpPr txBox="1">
            <a:spLocks noGrp="1"/>
          </p:cNvSpPr>
          <p:nvPr>
            <p:ph type="body" sz="quarter" idx="15"/>
          </p:nvPr>
        </p:nvSpPr>
        <p:spPr>
          <a:xfrm>
            <a:off x="3185403" y="1573334"/>
            <a:ext cx="2773195" cy="321755"/>
          </a:xfrm>
          <a:prstGeom prst="rect">
            <a:avLst/>
          </a:prstGeom>
          <a:effectLst/>
        </p:spPr>
        <p:txBody>
          <a:bodyPr wrap="none">
            <a:spAutoFit/>
          </a:bodyPr>
          <a:lstStyle>
            <a:lvl1pPr marL="0" indent="0" algn="ctr">
              <a:spcBef>
                <a:spcPts val="0"/>
              </a:spcBef>
              <a:buClrTx/>
              <a:buSzTx/>
              <a:buNone/>
              <a:defRPr sz="1424"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248" name="Slide Number"/>
          <p:cNvSpPr txBox="1">
            <a:spLocks noGrp="1"/>
          </p:cNvSpPr>
          <p:nvPr>
            <p:ph type="sldNum" sz="quarter" idx="2"/>
          </p:nvPr>
        </p:nvSpPr>
        <p:spPr>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51396736"/>
      </p:ext>
    </p:extLst>
  </p:cSld>
  <p:clrMapOvr>
    <a:masterClrMapping/>
  </p:clrMapOvr>
  <p:transition spd="med"/>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9"/>
        <p:cNvGrpSpPr/>
        <p:nvPr/>
      </p:nvGrpSpPr>
      <p:grpSpPr>
        <a:xfrm>
          <a:off x="0" y="0"/>
          <a:ext cx="0" cy="0"/>
          <a:chOff x="0" y="0"/>
          <a:chExt cx="0" cy="0"/>
        </a:xfrm>
      </p:grpSpPr>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4200"/>
              <a:buNone/>
              <a:defRPr sz="4200" b="1" i="0">
                <a:solidFill>
                  <a:schemeClr val="lt1"/>
                </a:solidFill>
                <a:latin typeface="Raleway ExtraBold" panose="020B0503030101060003" pitchFamily="34" charset="77"/>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dirty="0"/>
              <a:t>Click to edit Master title style</a:t>
            </a:r>
            <a:endParaRPr dirty="0"/>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54519744"/>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91240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1"/>
        </a:solidFill>
        <a:effectLst/>
      </p:bgPr>
    </p:bg>
    <p:spTree>
      <p:nvGrpSpPr>
        <p:cNvPr id="1" name="Shape 69"/>
        <p:cNvGrpSpPr/>
        <p:nvPr/>
      </p:nvGrpSpPr>
      <p:grpSpPr>
        <a:xfrm>
          <a:off x="0" y="0"/>
          <a:ext cx="0" cy="0"/>
          <a:chOff x="0" y="0"/>
          <a:chExt cx="0" cy="0"/>
        </a:xfrm>
      </p:grpSpPr>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2000"/>
              <a:buNone/>
              <a:defRPr sz="12000">
                <a:solidFill>
                  <a:schemeClr val="lt1"/>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Clr>
                <a:schemeClr val="lt1"/>
              </a:buClr>
              <a:buSzPts val="1800"/>
              <a:buChar char="●"/>
              <a:defRPr>
                <a:solidFill>
                  <a:schemeClr val="lt1"/>
                </a:solidFill>
              </a:defRPr>
            </a:lvl1pPr>
            <a:lvl2pPr marL="914400" lvl="1" indent="-317500" algn="ctr" rtl="0">
              <a:spcBef>
                <a:spcPts val="1600"/>
              </a:spcBef>
              <a:spcAft>
                <a:spcPts val="0"/>
              </a:spcAft>
              <a:buClr>
                <a:schemeClr val="lt1"/>
              </a:buClr>
              <a:buSzPts val="1400"/>
              <a:buChar char="○"/>
              <a:defRPr>
                <a:solidFill>
                  <a:schemeClr val="lt1"/>
                </a:solidFill>
              </a:defRPr>
            </a:lvl2pPr>
            <a:lvl3pPr marL="1371600" lvl="2" indent="-317500" algn="ctr" rtl="0">
              <a:spcBef>
                <a:spcPts val="1600"/>
              </a:spcBef>
              <a:spcAft>
                <a:spcPts val="0"/>
              </a:spcAft>
              <a:buClr>
                <a:schemeClr val="lt1"/>
              </a:buClr>
              <a:buSzPts val="1400"/>
              <a:buChar char="■"/>
              <a:defRPr>
                <a:solidFill>
                  <a:schemeClr val="lt1"/>
                </a:solidFill>
              </a:defRPr>
            </a:lvl3pPr>
            <a:lvl4pPr marL="1828800" lvl="3" indent="-317500" algn="ctr" rtl="0">
              <a:spcBef>
                <a:spcPts val="1600"/>
              </a:spcBef>
              <a:spcAft>
                <a:spcPts val="0"/>
              </a:spcAft>
              <a:buClr>
                <a:schemeClr val="lt1"/>
              </a:buClr>
              <a:buSzPts val="1400"/>
              <a:buChar char="●"/>
              <a:defRPr>
                <a:solidFill>
                  <a:schemeClr val="lt1"/>
                </a:solidFill>
              </a:defRPr>
            </a:lvl4pPr>
            <a:lvl5pPr marL="2286000" lvl="4" indent="-317500" algn="ctr" rtl="0">
              <a:spcBef>
                <a:spcPts val="1600"/>
              </a:spcBef>
              <a:spcAft>
                <a:spcPts val="0"/>
              </a:spcAft>
              <a:buClr>
                <a:schemeClr val="lt1"/>
              </a:buClr>
              <a:buSzPts val="1400"/>
              <a:buChar char="○"/>
              <a:defRPr>
                <a:solidFill>
                  <a:schemeClr val="lt1"/>
                </a:solidFill>
              </a:defRPr>
            </a:lvl5pPr>
            <a:lvl6pPr marL="2743200" lvl="5" indent="-317500" algn="ctr" rtl="0">
              <a:spcBef>
                <a:spcPts val="1600"/>
              </a:spcBef>
              <a:spcAft>
                <a:spcPts val="0"/>
              </a:spcAft>
              <a:buClr>
                <a:schemeClr val="lt1"/>
              </a:buClr>
              <a:buSzPts val="1400"/>
              <a:buChar char="■"/>
              <a:defRPr>
                <a:solidFill>
                  <a:schemeClr val="lt1"/>
                </a:solidFill>
              </a:defRPr>
            </a:lvl6pPr>
            <a:lvl7pPr marL="3200400" lvl="6" indent="-317500" algn="ctr" rtl="0">
              <a:spcBef>
                <a:spcPts val="1600"/>
              </a:spcBef>
              <a:spcAft>
                <a:spcPts val="0"/>
              </a:spcAft>
              <a:buClr>
                <a:schemeClr val="lt1"/>
              </a:buClr>
              <a:buSzPts val="1400"/>
              <a:buChar char="●"/>
              <a:defRPr>
                <a:solidFill>
                  <a:schemeClr val="lt1"/>
                </a:solidFill>
              </a:defRPr>
            </a:lvl7pPr>
            <a:lvl8pPr marL="3657600" lvl="7" indent="-317500" algn="ctr" rtl="0">
              <a:spcBef>
                <a:spcPts val="1600"/>
              </a:spcBef>
              <a:spcAft>
                <a:spcPts val="0"/>
              </a:spcAft>
              <a:buClr>
                <a:schemeClr val="lt1"/>
              </a:buClr>
              <a:buSzPts val="1400"/>
              <a:buChar char="○"/>
              <a:defRPr>
                <a:solidFill>
                  <a:schemeClr val="lt1"/>
                </a:solidFill>
              </a:defRPr>
            </a:lvl8pPr>
            <a:lvl9pPr marL="4114800" lvl="8" indent="-317500" algn="ctr" rtl="0">
              <a:spcBef>
                <a:spcPts val="1600"/>
              </a:spcBef>
              <a:spcAft>
                <a:spcPts val="160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8909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82295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13" name="Shape"/>
          <p:cNvSpPr>
            <a:spLocks noGrp="1"/>
          </p:cNvSpPr>
          <p:nvPr>
            <p:ph type="body" sz="quarter" idx="13" hasCustomPrompt="1"/>
          </p:nvPr>
        </p:nvSpPr>
        <p:spPr>
          <a:xfrm>
            <a:off x="8724305" y="113854"/>
            <a:ext cx="424810" cy="669727"/>
          </a:xfrm>
          <a:custGeom>
            <a:avLst/>
            <a:gdLst/>
            <a:ahLst/>
            <a:cxnLst>
              <a:cxn ang="0">
                <a:pos x="wd2" y="hd2"/>
              </a:cxn>
              <a:cxn ang="5400000">
                <a:pos x="wd2" y="hd2"/>
              </a:cxn>
              <a:cxn ang="10800000">
                <a:pos x="wd2" y="hd2"/>
              </a:cxn>
              <a:cxn ang="16200000">
                <a:pos x="wd2" y="hd2"/>
              </a:cxn>
            </a:cxnLst>
            <a:rect l="0" t="0" r="r" b="b"/>
            <a:pathLst>
              <a:path w="21600" h="21600" extrusionOk="0">
                <a:moveTo>
                  <a:pt x="1736" y="0"/>
                </a:moveTo>
                <a:lnTo>
                  <a:pt x="21600" y="0"/>
                </a:lnTo>
                <a:lnTo>
                  <a:pt x="21600" y="0"/>
                </a:lnTo>
                <a:lnTo>
                  <a:pt x="21600" y="21600"/>
                </a:lnTo>
                <a:lnTo>
                  <a:pt x="1736" y="21600"/>
                </a:lnTo>
                <a:lnTo>
                  <a:pt x="1736" y="21600"/>
                </a:lnTo>
                <a:cubicBezTo>
                  <a:pt x="1256" y="21600"/>
                  <a:pt x="823" y="21515"/>
                  <a:pt x="508" y="21379"/>
                </a:cubicBezTo>
                <a:cubicBezTo>
                  <a:pt x="194" y="21242"/>
                  <a:pt x="0" y="21053"/>
                  <a:pt x="0" y="20845"/>
                </a:cubicBezTo>
                <a:lnTo>
                  <a:pt x="0" y="755"/>
                </a:lnTo>
                <a:lnTo>
                  <a:pt x="0" y="755"/>
                </a:lnTo>
                <a:cubicBezTo>
                  <a:pt x="0" y="547"/>
                  <a:pt x="194" y="358"/>
                  <a:pt x="508" y="221"/>
                </a:cubicBezTo>
                <a:cubicBezTo>
                  <a:pt x="823" y="85"/>
                  <a:pt x="1256" y="0"/>
                  <a:pt x="1736" y="0"/>
                </a:cubicBezTo>
                <a:close/>
              </a:path>
            </a:pathLst>
          </a:custGeom>
          <a:gradFill>
            <a:gsLst>
              <a:gs pos="0">
                <a:srgbClr val="E098A8"/>
              </a:gs>
              <a:gs pos="100000">
                <a:srgbClr val="A9334D"/>
              </a:gs>
            </a:gsLst>
            <a:lin ang="5400000"/>
          </a:gradFill>
          <a:ln w="25400"/>
          <a:effectLst>
            <a:outerShdw blurRad="63500" dist="25400" dir="5520000" rotWithShape="0">
              <a:srgbClr val="000000">
                <a:alpha val="92000"/>
              </a:srgbClr>
            </a:outerShdw>
          </a:effectLst>
        </p:spPr>
        <p:txBody>
          <a:bodyPr/>
          <a:lstStyle>
            <a:lvl1pPr marL="0" indent="0" algn="ctr">
              <a:spcBef>
                <a:spcPts val="0"/>
              </a:spcBef>
              <a:buClrTx/>
              <a:buSzTx/>
              <a:buNone/>
              <a:defRPr sz="4000">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ClrTx/>
              <a:buSzTx/>
              <a:buNone/>
              <a:defRPr sz="4000">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14" name="Shape"/>
          <p:cNvSpPr>
            <a:spLocks noGrp="1"/>
          </p:cNvSpPr>
          <p:nvPr>
            <p:ph type="body" sz="quarter" idx="14" hasCustomPrompt="1"/>
          </p:nvPr>
        </p:nvSpPr>
        <p:spPr>
          <a:xfrm>
            <a:off x="8722397" y="113854"/>
            <a:ext cx="428626" cy="234405"/>
          </a:xfrm>
          <a:custGeom>
            <a:avLst/>
            <a:gdLst/>
            <a:ahLst/>
            <a:cxnLst>
              <a:cxn ang="0">
                <a:pos x="wd2" y="hd2"/>
              </a:cxn>
              <a:cxn ang="5400000">
                <a:pos x="wd2" y="hd2"/>
              </a:cxn>
              <a:cxn ang="10800000">
                <a:pos x="wd2" y="hd2"/>
              </a:cxn>
              <a:cxn ang="16200000">
                <a:pos x="wd2" y="hd2"/>
              </a:cxn>
            </a:cxnLst>
            <a:rect l="0" t="0" r="r" b="b"/>
            <a:pathLst>
              <a:path w="21446" h="18632" extrusionOk="0">
                <a:moveTo>
                  <a:pt x="0" y="856"/>
                </a:moveTo>
                <a:lnTo>
                  <a:pt x="0" y="16258"/>
                </a:lnTo>
                <a:cubicBezTo>
                  <a:pt x="0" y="16258"/>
                  <a:pt x="21045" y="21600"/>
                  <a:pt x="21322" y="16258"/>
                </a:cubicBezTo>
                <a:cubicBezTo>
                  <a:pt x="21600" y="10917"/>
                  <a:pt x="21322" y="0"/>
                  <a:pt x="21322" y="0"/>
                </a:cubicBezTo>
                <a:lnTo>
                  <a:pt x="0" y="856"/>
                </a:lnTo>
                <a:close/>
              </a:path>
            </a:pathLst>
          </a:custGeom>
          <a:gradFill>
            <a:gsLst>
              <a:gs pos="0">
                <a:srgbClr val="FFFFFF">
                  <a:alpha val="27000"/>
                </a:srgbClr>
              </a:gs>
              <a:gs pos="100000">
                <a:srgbClr val="FFFFFF">
                  <a:alpha val="0"/>
                </a:srgbClr>
              </a:gs>
            </a:gsLst>
            <a:lin ang="2700000"/>
          </a:gradFill>
          <a:ln w="25400"/>
          <a:effectLst/>
        </p:spPr>
        <p:txBody>
          <a:bodyPr/>
          <a:lstStyle>
            <a:lvl1pPr marL="0" indent="0" algn="ctr">
              <a:spcBef>
                <a:spcPts val="0"/>
              </a:spcBef>
              <a:buClrTx/>
              <a:buSzTx/>
              <a:buNone/>
              <a:defRPr sz="4000">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ClrTx/>
              <a:buSzTx/>
              <a:buNone/>
              <a:defRPr sz="4000">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15" name="T…"/>
          <p:cNvSpPr txBox="1">
            <a:spLocks noGrp="1"/>
          </p:cNvSpPr>
          <p:nvPr>
            <p:ph type="body" sz="quarter" idx="15"/>
          </p:nvPr>
        </p:nvSpPr>
        <p:spPr>
          <a:xfrm>
            <a:off x="8637565" y="-1159991"/>
            <a:ext cx="598290" cy="3217419"/>
          </a:xfrm>
          <a:prstGeom prst="rect">
            <a:avLst/>
          </a:prstGeom>
          <a:effectLst/>
        </p:spPr>
        <p:txBody>
          <a:bodyPr>
            <a:spAutoFit/>
          </a:bodyPr>
          <a:lstStyle/>
          <a:p>
            <a:pPr marL="0" lvl="0"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Click to edit Master text styles</a:t>
            </a:r>
          </a:p>
          <a:p>
            <a:pPr marL="0" lvl="1"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Second level</a:t>
            </a:r>
          </a:p>
          <a:p>
            <a:pPr marL="0" lvl="2"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Third level</a:t>
            </a:r>
          </a:p>
          <a:p>
            <a:pPr marL="0" lvl="3"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Fourth level</a:t>
            </a:r>
          </a:p>
        </p:txBody>
      </p:sp>
      <p:sp>
        <p:nvSpPr>
          <p:cNvPr id="16" name="Lava Ride"/>
          <p:cNvSpPr txBox="1">
            <a:spLocks noGrp="1"/>
          </p:cNvSpPr>
          <p:nvPr>
            <p:ph type="body" sz="quarter" idx="16"/>
          </p:nvPr>
        </p:nvSpPr>
        <p:spPr>
          <a:xfrm>
            <a:off x="-950345" y="1811145"/>
            <a:ext cx="11044690" cy="1003288"/>
          </a:xfrm>
          <a:prstGeom prst="rect">
            <a:avLst/>
          </a:prstGeom>
          <a:effectLst/>
        </p:spPr>
        <p:txBody>
          <a:bodyPr wrap="none">
            <a:spAutoFit/>
          </a:bodyPr>
          <a:lstStyle>
            <a:lvl1pPr marL="0" indent="0" algn="ctr">
              <a:spcBef>
                <a:spcPts val="0"/>
              </a:spcBef>
              <a:buClrTx/>
              <a:buSzTx/>
              <a:buNone/>
              <a:defRPr sz="5853"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17" name="designed by graphic node"/>
          <p:cNvSpPr txBox="1">
            <a:spLocks noGrp="1"/>
          </p:cNvSpPr>
          <p:nvPr>
            <p:ph type="body" sz="quarter" idx="17"/>
          </p:nvPr>
        </p:nvSpPr>
        <p:spPr>
          <a:xfrm>
            <a:off x="3185403" y="2669833"/>
            <a:ext cx="2773195" cy="321755"/>
          </a:xfrm>
          <a:prstGeom prst="rect">
            <a:avLst/>
          </a:prstGeom>
          <a:effectLst/>
        </p:spPr>
        <p:txBody>
          <a:bodyPr wrap="none">
            <a:spAutoFit/>
          </a:bodyPr>
          <a:lstStyle>
            <a:lvl1pPr marL="0" indent="0" algn="ctr">
              <a:spcBef>
                <a:spcPts val="0"/>
              </a:spcBef>
              <a:buClrTx/>
              <a:buSzTx/>
              <a:buNone/>
              <a:defRPr sz="1424"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18" name="Slide Number"/>
          <p:cNvSpPr txBox="1">
            <a:spLocks noGrp="1"/>
          </p:cNvSpPr>
          <p:nvPr>
            <p:ph type="sldNum" sz="quarter" idx="2"/>
          </p:nvPr>
        </p:nvSpPr>
        <p:spPr>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92126828"/>
      </p:ext>
    </p:extLst>
  </p:cSld>
  <p:clrMapOvr>
    <a:masterClrMapping/>
  </p:clrMapOvr>
  <p:transition spd="med"/>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reserve="1">
  <p:cSld name="Title &amp; Subtitle">
    <p:spTree>
      <p:nvGrpSpPr>
        <p:cNvPr id="1" name=""/>
        <p:cNvGrpSpPr/>
        <p:nvPr/>
      </p:nvGrpSpPr>
      <p:grpSpPr>
        <a:xfrm>
          <a:off x="0" y="0"/>
          <a:ext cx="0" cy="0"/>
          <a:chOff x="0" y="0"/>
          <a:chExt cx="0" cy="0"/>
        </a:xfrm>
      </p:grpSpPr>
      <p:sp>
        <p:nvSpPr>
          <p:cNvPr id="25" name="T…"/>
          <p:cNvSpPr txBox="1">
            <a:spLocks noGrp="1"/>
          </p:cNvSpPr>
          <p:nvPr>
            <p:ph type="body" sz="quarter" idx="13"/>
          </p:nvPr>
        </p:nvSpPr>
        <p:spPr>
          <a:xfrm>
            <a:off x="8637565" y="-1159991"/>
            <a:ext cx="598290" cy="3217419"/>
          </a:xfrm>
          <a:prstGeom prst="rect">
            <a:avLst/>
          </a:prstGeom>
          <a:effectLst/>
        </p:spPr>
        <p:txBody>
          <a:bodyPr>
            <a:spAutoFit/>
          </a:bodyPr>
          <a:lstStyle/>
          <a:p>
            <a:pPr marL="0" lvl="0"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Click to edit Master text styles</a:t>
            </a:r>
          </a:p>
          <a:p>
            <a:pPr marL="0" lvl="1"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Second level</a:t>
            </a:r>
          </a:p>
          <a:p>
            <a:pPr marL="0" lvl="2"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Third level</a:t>
            </a:r>
          </a:p>
          <a:p>
            <a:pPr marL="0" lvl="3"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Fourth level</a:t>
            </a:r>
          </a:p>
        </p:txBody>
      </p:sp>
      <p:sp>
        <p:nvSpPr>
          <p:cNvPr id="26" name="Lava Ride"/>
          <p:cNvSpPr txBox="1">
            <a:spLocks noGrp="1"/>
          </p:cNvSpPr>
          <p:nvPr>
            <p:ph type="body" sz="quarter" idx="14"/>
          </p:nvPr>
        </p:nvSpPr>
        <p:spPr>
          <a:xfrm>
            <a:off x="-950345" y="1284294"/>
            <a:ext cx="11044690" cy="1003288"/>
          </a:xfrm>
          <a:prstGeom prst="rect">
            <a:avLst/>
          </a:prstGeom>
          <a:effectLst/>
        </p:spPr>
        <p:txBody>
          <a:bodyPr wrap="none">
            <a:spAutoFit/>
          </a:bodyPr>
          <a:lstStyle>
            <a:lvl1pPr marL="0" indent="0" algn="ctr">
              <a:spcBef>
                <a:spcPts val="0"/>
              </a:spcBef>
              <a:buClrTx/>
              <a:buSzTx/>
              <a:buNone/>
              <a:defRPr sz="5853"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27" name="designed by graphic node"/>
          <p:cNvSpPr txBox="1">
            <a:spLocks noGrp="1"/>
          </p:cNvSpPr>
          <p:nvPr>
            <p:ph type="body" sz="quarter" idx="15"/>
          </p:nvPr>
        </p:nvSpPr>
        <p:spPr>
          <a:xfrm>
            <a:off x="3185403" y="2142982"/>
            <a:ext cx="2773195" cy="321755"/>
          </a:xfrm>
          <a:prstGeom prst="rect">
            <a:avLst/>
          </a:prstGeom>
          <a:effectLst/>
        </p:spPr>
        <p:txBody>
          <a:bodyPr wrap="none">
            <a:spAutoFit/>
          </a:bodyPr>
          <a:lstStyle>
            <a:lvl1pPr marL="0" indent="0" algn="ctr">
              <a:spcBef>
                <a:spcPts val="0"/>
              </a:spcBef>
              <a:buClrTx/>
              <a:buSzTx/>
              <a:buNone/>
              <a:defRPr sz="1424"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28" name="Legentis in iis qui facit eorum claritatem. Investigationes demonstraverunt lectores legere me lius quod ii legunt saepius. Claritas est etiam processus dynamicus, qui sequitur mutationem consuetudium lectorum. Mirum est notare quam littera gothica, quam nunc putamus parum claram. Legentis in iis qui facit eorum claritatem. Investigationes demonstraverunt lectores legere me lius quod ii legunt saepius. Claritas est etiam processus dynamicus, qui sequitur mutationem consuetudium lectorum. Mirum est notare quam littera gothica, quam nunc putamus parum claram,"/>
          <p:cNvSpPr txBox="1">
            <a:spLocks noGrp="1"/>
          </p:cNvSpPr>
          <p:nvPr>
            <p:ph type="body" sz="quarter" idx="16"/>
          </p:nvPr>
        </p:nvSpPr>
        <p:spPr>
          <a:xfrm>
            <a:off x="2155735" y="3032437"/>
            <a:ext cx="4832531" cy="219484"/>
          </a:xfrm>
          <a:prstGeom prst="rect">
            <a:avLst/>
          </a:prstGeom>
          <a:effectLst/>
        </p:spPr>
        <p:txBody>
          <a:bodyPr>
            <a:spAutoFit/>
          </a:bodyPr>
          <a:lstStyle>
            <a:lvl1pPr marL="0" indent="0" algn="ctr">
              <a:lnSpc>
                <a:spcPct val="90000"/>
              </a:lnSpc>
              <a:spcBef>
                <a:spcPts val="0"/>
              </a:spcBef>
              <a:buClrTx/>
              <a:buSzTx/>
              <a:buNone/>
              <a:defRPr sz="844">
                <a:latin typeface="Avenir Next Ultra Light"/>
                <a:ea typeface="Avenir Next Ultra Light"/>
                <a:cs typeface="Avenir Next Ultra Light"/>
                <a:sym typeface="Avenir Next Ultra Light"/>
              </a:defRPr>
            </a:lvl1pPr>
          </a:lstStyle>
          <a:p>
            <a:pPr lvl="0"/>
            <a:r>
              <a:rPr lang="en-US"/>
              <a:t>Click to edit Master text styles</a:t>
            </a:r>
          </a:p>
        </p:txBody>
      </p:sp>
      <p:sp>
        <p:nvSpPr>
          <p:cNvPr id="29" name="Slide Number"/>
          <p:cNvSpPr txBox="1">
            <a:spLocks noGrp="1"/>
          </p:cNvSpPr>
          <p:nvPr>
            <p:ph type="sldNum" sz="quarter" idx="2"/>
          </p:nvPr>
        </p:nvSpPr>
        <p:spPr>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78703696"/>
      </p:ext>
    </p:extLst>
  </p:cSld>
  <p:clrMapOvr>
    <a:masterClrMapping/>
  </p:clrMapOvr>
  <p:transition spd="med"/>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reserve="1">
  <p:cSld name="Title &amp; Bullets">
    <p:spTree>
      <p:nvGrpSpPr>
        <p:cNvPr id="1" name=""/>
        <p:cNvGrpSpPr/>
        <p:nvPr/>
      </p:nvGrpSpPr>
      <p:grpSpPr>
        <a:xfrm>
          <a:off x="0" y="0"/>
          <a:ext cx="0" cy="0"/>
          <a:chOff x="0" y="0"/>
          <a:chExt cx="0" cy="0"/>
        </a:xfrm>
      </p:grpSpPr>
      <p:sp>
        <p:nvSpPr>
          <p:cNvPr id="36" name="T…"/>
          <p:cNvSpPr txBox="1">
            <a:spLocks noGrp="1"/>
          </p:cNvSpPr>
          <p:nvPr>
            <p:ph type="body" sz="quarter" idx="13"/>
          </p:nvPr>
        </p:nvSpPr>
        <p:spPr>
          <a:xfrm>
            <a:off x="8637565" y="-1159991"/>
            <a:ext cx="598290" cy="3217419"/>
          </a:xfrm>
          <a:prstGeom prst="rect">
            <a:avLst/>
          </a:prstGeom>
          <a:effectLst/>
        </p:spPr>
        <p:txBody>
          <a:bodyPr>
            <a:spAutoFit/>
          </a:bodyPr>
          <a:lstStyle/>
          <a:p>
            <a:pPr marL="0" lvl="0"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Click to edit Master text styles</a:t>
            </a:r>
          </a:p>
          <a:p>
            <a:pPr marL="0" lvl="1"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Second level</a:t>
            </a:r>
          </a:p>
          <a:p>
            <a:pPr marL="0" lvl="2"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Third level</a:t>
            </a:r>
          </a:p>
          <a:p>
            <a:pPr marL="0" lvl="3"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Fourth level</a:t>
            </a:r>
          </a:p>
        </p:txBody>
      </p:sp>
      <p:sp>
        <p:nvSpPr>
          <p:cNvPr id="37" name="Lava Ride"/>
          <p:cNvSpPr txBox="1">
            <a:spLocks noGrp="1"/>
          </p:cNvSpPr>
          <p:nvPr>
            <p:ph type="body" sz="quarter" idx="14"/>
          </p:nvPr>
        </p:nvSpPr>
        <p:spPr>
          <a:xfrm>
            <a:off x="-950345" y="1284294"/>
            <a:ext cx="11044690" cy="1003288"/>
          </a:xfrm>
          <a:prstGeom prst="rect">
            <a:avLst/>
          </a:prstGeom>
          <a:effectLst/>
        </p:spPr>
        <p:txBody>
          <a:bodyPr wrap="none">
            <a:spAutoFit/>
          </a:bodyPr>
          <a:lstStyle>
            <a:lvl1pPr marL="0" indent="0" algn="ctr">
              <a:spcBef>
                <a:spcPts val="0"/>
              </a:spcBef>
              <a:buClrTx/>
              <a:buSzTx/>
              <a:buNone/>
              <a:defRPr sz="5853"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38" name="designed by graphic node"/>
          <p:cNvSpPr txBox="1">
            <a:spLocks noGrp="1"/>
          </p:cNvSpPr>
          <p:nvPr>
            <p:ph type="body" sz="quarter" idx="15"/>
          </p:nvPr>
        </p:nvSpPr>
        <p:spPr>
          <a:xfrm>
            <a:off x="3185403" y="2142982"/>
            <a:ext cx="2773195" cy="321755"/>
          </a:xfrm>
          <a:prstGeom prst="rect">
            <a:avLst/>
          </a:prstGeom>
          <a:effectLst/>
        </p:spPr>
        <p:txBody>
          <a:bodyPr wrap="none">
            <a:spAutoFit/>
          </a:bodyPr>
          <a:lstStyle>
            <a:lvl1pPr marL="0" indent="0" algn="ctr">
              <a:spcBef>
                <a:spcPts val="0"/>
              </a:spcBef>
              <a:buClrTx/>
              <a:buSzTx/>
              <a:buNone/>
              <a:defRPr sz="1424"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39" name="Legentis in iis qui facit eorum claritatem. Investigationes demonstraverunt lectores legere me lius quod ii legunt saepius. Claritas est etiam processus dynamicus, qui sequitur mutationem consuetudium lectorum. Mirum est notare quam littera gothica, quam nunc putamus parum claram.…"/>
          <p:cNvSpPr txBox="1">
            <a:spLocks noGrp="1"/>
          </p:cNvSpPr>
          <p:nvPr>
            <p:ph type="body" sz="quarter" idx="16"/>
          </p:nvPr>
        </p:nvSpPr>
        <p:spPr>
          <a:xfrm>
            <a:off x="2018907" y="2767414"/>
            <a:ext cx="5106187" cy="767390"/>
          </a:xfrm>
          <a:prstGeom prst="rect">
            <a:avLst/>
          </a:prstGeom>
          <a:effectLst/>
        </p:spPr>
        <p:txBody>
          <a:bodyPr>
            <a:spAutoFit/>
          </a:bodyPr>
          <a:lstStyle/>
          <a:p>
            <a:pPr marL="120547" lvl="0" indent="-120547">
              <a:lnSpc>
                <a:spcPct val="90000"/>
              </a:lnSpc>
              <a:spcBef>
                <a:spcPts val="0"/>
              </a:spcBef>
              <a:buClrTx/>
              <a:buSzPct val="100000"/>
              <a:defRPr sz="1600">
                <a:latin typeface="Avenir Next Ultra Light"/>
                <a:ea typeface="Avenir Next Ultra Light"/>
                <a:cs typeface="Avenir Next Ultra Light"/>
                <a:sym typeface="Avenir Next Ultra Light"/>
              </a:defRPr>
            </a:pPr>
            <a:r>
              <a:rPr lang="en-US"/>
              <a:t>Click to edit Master text styles</a:t>
            </a:r>
          </a:p>
          <a:p>
            <a:pPr marL="120547" lvl="1" indent="-120547">
              <a:lnSpc>
                <a:spcPct val="90000"/>
              </a:lnSpc>
              <a:spcBef>
                <a:spcPts val="0"/>
              </a:spcBef>
              <a:buClrTx/>
              <a:buSzPct val="100000"/>
              <a:defRPr sz="1600">
                <a:latin typeface="Avenir Next Ultra Light"/>
                <a:ea typeface="Avenir Next Ultra Light"/>
                <a:cs typeface="Avenir Next Ultra Light"/>
                <a:sym typeface="Avenir Next Ultra Light"/>
              </a:defRPr>
            </a:pPr>
            <a:r>
              <a:rPr lang="en-US"/>
              <a:t>Second level</a:t>
            </a:r>
          </a:p>
          <a:p>
            <a:pPr marL="120547" lvl="2" indent="-120547">
              <a:lnSpc>
                <a:spcPct val="90000"/>
              </a:lnSpc>
              <a:spcBef>
                <a:spcPts val="0"/>
              </a:spcBef>
              <a:buClrTx/>
              <a:buSzPct val="100000"/>
              <a:defRPr sz="1600">
                <a:latin typeface="Avenir Next Ultra Light"/>
                <a:ea typeface="Avenir Next Ultra Light"/>
                <a:cs typeface="Avenir Next Ultra Light"/>
                <a:sym typeface="Avenir Next Ultra Light"/>
              </a:defRPr>
            </a:pPr>
            <a:r>
              <a:rPr lang="en-US"/>
              <a:t>Third level</a:t>
            </a:r>
          </a:p>
        </p:txBody>
      </p:sp>
      <p:sp>
        <p:nvSpPr>
          <p:cNvPr id="40" name="Slide Number"/>
          <p:cNvSpPr txBox="1">
            <a:spLocks noGrp="1"/>
          </p:cNvSpPr>
          <p:nvPr>
            <p:ph type="sldNum" sz="quarter" idx="2"/>
          </p:nvPr>
        </p:nvSpPr>
        <p:spPr>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20020780"/>
      </p:ext>
    </p:extLst>
  </p:cSld>
  <p:clrMapOvr>
    <a:masterClrMapping/>
  </p:clrMapOvr>
  <p:transition spd="med"/>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reserve="1">
  <p:cSld name="2 Title &amp; Subtitle">
    <p:spTree>
      <p:nvGrpSpPr>
        <p:cNvPr id="1" name=""/>
        <p:cNvGrpSpPr/>
        <p:nvPr/>
      </p:nvGrpSpPr>
      <p:grpSpPr>
        <a:xfrm>
          <a:off x="0" y="0"/>
          <a:ext cx="0" cy="0"/>
          <a:chOff x="0" y="0"/>
          <a:chExt cx="0" cy="0"/>
        </a:xfrm>
      </p:grpSpPr>
      <p:sp>
        <p:nvSpPr>
          <p:cNvPr id="47" name="T…"/>
          <p:cNvSpPr txBox="1">
            <a:spLocks noGrp="1"/>
          </p:cNvSpPr>
          <p:nvPr>
            <p:ph type="body" sz="quarter" idx="13"/>
          </p:nvPr>
        </p:nvSpPr>
        <p:spPr>
          <a:xfrm>
            <a:off x="8637565" y="-1159991"/>
            <a:ext cx="598290" cy="3217419"/>
          </a:xfrm>
          <a:prstGeom prst="rect">
            <a:avLst/>
          </a:prstGeom>
          <a:effectLst/>
        </p:spPr>
        <p:txBody>
          <a:bodyPr>
            <a:spAutoFit/>
          </a:bodyPr>
          <a:lstStyle/>
          <a:p>
            <a:pPr marL="0" lvl="0"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Click to edit Master text styles</a:t>
            </a:r>
          </a:p>
          <a:p>
            <a:pPr marL="0" lvl="1"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Second level</a:t>
            </a:r>
          </a:p>
          <a:p>
            <a:pPr marL="0" lvl="2"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Third level</a:t>
            </a:r>
          </a:p>
          <a:p>
            <a:pPr marL="0" lvl="3"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Fourth level</a:t>
            </a:r>
          </a:p>
        </p:txBody>
      </p:sp>
      <p:sp>
        <p:nvSpPr>
          <p:cNvPr id="48" name="Lava Ride"/>
          <p:cNvSpPr txBox="1">
            <a:spLocks noGrp="1"/>
          </p:cNvSpPr>
          <p:nvPr>
            <p:ph type="body" sz="quarter" idx="14"/>
          </p:nvPr>
        </p:nvSpPr>
        <p:spPr>
          <a:xfrm>
            <a:off x="1165453" y="2757692"/>
            <a:ext cx="11044690" cy="1003288"/>
          </a:xfrm>
          <a:prstGeom prst="rect">
            <a:avLst/>
          </a:prstGeom>
          <a:effectLst/>
        </p:spPr>
        <p:txBody>
          <a:bodyPr wrap="none">
            <a:spAutoFit/>
          </a:bodyPr>
          <a:lstStyle>
            <a:lvl1pPr marL="0" indent="0">
              <a:spcBef>
                <a:spcPts val="0"/>
              </a:spcBef>
              <a:buClrTx/>
              <a:buSzTx/>
              <a:buNone/>
              <a:defRPr sz="5853"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49" name="designed by graphic node"/>
          <p:cNvSpPr txBox="1">
            <a:spLocks noGrp="1"/>
          </p:cNvSpPr>
          <p:nvPr>
            <p:ph type="body" sz="quarter" idx="15"/>
          </p:nvPr>
        </p:nvSpPr>
        <p:spPr>
          <a:xfrm>
            <a:off x="1220211" y="3607450"/>
            <a:ext cx="2773195" cy="321755"/>
          </a:xfrm>
          <a:prstGeom prst="rect">
            <a:avLst/>
          </a:prstGeom>
          <a:effectLst/>
        </p:spPr>
        <p:txBody>
          <a:bodyPr wrap="none">
            <a:spAutoFit/>
          </a:bodyPr>
          <a:lstStyle>
            <a:lvl1pPr marL="0" indent="0">
              <a:spcBef>
                <a:spcPts val="0"/>
              </a:spcBef>
              <a:buClrTx/>
              <a:buSzTx/>
              <a:buNone/>
              <a:defRPr sz="1424"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50" name="Legentis in iis qui facit eorum claritatem. Investigationes demonstraverunt lectores legere me lius quod ii legunt saepius. Claritas est etiam processus dynamicus, qui sequitur mutationem consuetudium lectorum. Mirum est notare quam littera gothica, quam nunc putamus parum claram. Legentis in iis qui facit eorum claritatem. Investigationes demonstraverunt lectores legere me lius quod ii legunt saepius. Claritas est etiam processus dynamicus, qui sequitur mutationem consuetudium lectorum. Mirum est notare quam littera gothica, quam nunc putamus parum claram,"/>
          <p:cNvSpPr txBox="1">
            <a:spLocks noGrp="1"/>
          </p:cNvSpPr>
          <p:nvPr>
            <p:ph type="body" sz="quarter" idx="16"/>
          </p:nvPr>
        </p:nvSpPr>
        <p:spPr>
          <a:xfrm>
            <a:off x="1200258" y="2005523"/>
            <a:ext cx="4832531" cy="219484"/>
          </a:xfrm>
          <a:prstGeom prst="rect">
            <a:avLst/>
          </a:prstGeom>
          <a:effectLst/>
        </p:spPr>
        <p:txBody>
          <a:bodyPr>
            <a:spAutoFit/>
          </a:bodyPr>
          <a:lstStyle>
            <a:lvl1pPr marL="0" indent="0">
              <a:lnSpc>
                <a:spcPct val="90000"/>
              </a:lnSpc>
              <a:spcBef>
                <a:spcPts val="0"/>
              </a:spcBef>
              <a:buClrTx/>
              <a:buSzTx/>
              <a:buNone/>
              <a:defRPr sz="844">
                <a:latin typeface="Avenir Next Ultra Light"/>
                <a:ea typeface="Avenir Next Ultra Light"/>
                <a:cs typeface="Avenir Next Ultra Light"/>
                <a:sym typeface="Avenir Next Ultra Light"/>
              </a:defRPr>
            </a:lvl1pPr>
          </a:lstStyle>
          <a:p>
            <a:pPr lvl="0"/>
            <a:r>
              <a:rPr lang="en-US"/>
              <a:t>Click to edit Master text styles</a:t>
            </a:r>
          </a:p>
        </p:txBody>
      </p:sp>
      <p:sp>
        <p:nvSpPr>
          <p:cNvPr id="51" name="Slide Number"/>
          <p:cNvSpPr txBox="1">
            <a:spLocks noGrp="1"/>
          </p:cNvSpPr>
          <p:nvPr>
            <p:ph type="sldNum" sz="quarter" idx="2"/>
          </p:nvPr>
        </p:nvSpPr>
        <p:spPr>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633027656"/>
      </p:ext>
    </p:extLst>
  </p:cSld>
  <p:clrMapOvr>
    <a:masterClrMapping/>
  </p:clrMapOvr>
  <p:transition spd="med"/>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amp; Bullets - 2 Column">
    <p:spTree>
      <p:nvGrpSpPr>
        <p:cNvPr id="1" name=""/>
        <p:cNvGrpSpPr/>
        <p:nvPr/>
      </p:nvGrpSpPr>
      <p:grpSpPr>
        <a:xfrm>
          <a:off x="0" y="0"/>
          <a:ext cx="0" cy="0"/>
          <a:chOff x="0" y="0"/>
          <a:chExt cx="0" cy="0"/>
        </a:xfrm>
      </p:grpSpPr>
      <p:sp>
        <p:nvSpPr>
          <p:cNvPr id="58" name="T…"/>
          <p:cNvSpPr txBox="1">
            <a:spLocks noGrp="1"/>
          </p:cNvSpPr>
          <p:nvPr>
            <p:ph type="body" sz="quarter" idx="13"/>
          </p:nvPr>
        </p:nvSpPr>
        <p:spPr>
          <a:xfrm>
            <a:off x="8637565" y="-1159991"/>
            <a:ext cx="598290" cy="3217419"/>
          </a:xfrm>
          <a:prstGeom prst="rect">
            <a:avLst/>
          </a:prstGeom>
          <a:effectLst/>
        </p:spPr>
        <p:txBody>
          <a:bodyPr>
            <a:spAutoFit/>
          </a:bodyPr>
          <a:lstStyle/>
          <a:p>
            <a:pPr marL="0" lvl="0"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Click to edit Master text styles</a:t>
            </a:r>
          </a:p>
          <a:p>
            <a:pPr marL="0" lvl="1"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Second level</a:t>
            </a:r>
          </a:p>
          <a:p>
            <a:pPr marL="0" lvl="2"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Third level</a:t>
            </a:r>
          </a:p>
          <a:p>
            <a:pPr marL="0" lvl="3"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Fourth level</a:t>
            </a:r>
          </a:p>
        </p:txBody>
      </p:sp>
      <p:sp>
        <p:nvSpPr>
          <p:cNvPr id="59" name="Lava Ride"/>
          <p:cNvSpPr txBox="1">
            <a:spLocks noGrp="1"/>
          </p:cNvSpPr>
          <p:nvPr>
            <p:ph type="body" sz="quarter" idx="14"/>
          </p:nvPr>
        </p:nvSpPr>
        <p:spPr>
          <a:xfrm>
            <a:off x="-950345" y="1221786"/>
            <a:ext cx="11044690" cy="1003288"/>
          </a:xfrm>
          <a:prstGeom prst="rect">
            <a:avLst/>
          </a:prstGeom>
          <a:effectLst/>
        </p:spPr>
        <p:txBody>
          <a:bodyPr wrap="none">
            <a:spAutoFit/>
          </a:bodyPr>
          <a:lstStyle>
            <a:lvl1pPr marL="0" indent="0" algn="ctr">
              <a:spcBef>
                <a:spcPts val="0"/>
              </a:spcBef>
              <a:buClrTx/>
              <a:buSzTx/>
              <a:buNone/>
              <a:defRPr sz="5853"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60" name="designed by graphic node"/>
          <p:cNvSpPr txBox="1">
            <a:spLocks noGrp="1"/>
          </p:cNvSpPr>
          <p:nvPr>
            <p:ph type="body" sz="quarter" idx="15"/>
          </p:nvPr>
        </p:nvSpPr>
        <p:spPr>
          <a:xfrm>
            <a:off x="3185403" y="2080474"/>
            <a:ext cx="2773195" cy="321755"/>
          </a:xfrm>
          <a:prstGeom prst="rect">
            <a:avLst/>
          </a:prstGeom>
          <a:effectLst/>
        </p:spPr>
        <p:txBody>
          <a:bodyPr wrap="none">
            <a:spAutoFit/>
          </a:bodyPr>
          <a:lstStyle>
            <a:lvl1pPr marL="0" indent="0" algn="ctr">
              <a:spcBef>
                <a:spcPts val="0"/>
              </a:spcBef>
              <a:buClrTx/>
              <a:buSzTx/>
              <a:buNone/>
              <a:defRPr sz="1424"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61" name="Legentis in iis qui facit eorum claritatem. Investigationes demonstraverunt lectores legere me lius quod ii legunt saepius. Claritas est etiam processus dynamicus, qui sequitur mutationem consuetudium lectorum. Mirum est notare quam littera gothica, quam nunc putamus parum claram.…"/>
          <p:cNvSpPr txBox="1">
            <a:spLocks noGrp="1"/>
          </p:cNvSpPr>
          <p:nvPr>
            <p:ph type="body" sz="quarter" idx="16"/>
          </p:nvPr>
        </p:nvSpPr>
        <p:spPr>
          <a:xfrm>
            <a:off x="1705391" y="2713836"/>
            <a:ext cx="5733220" cy="767390"/>
          </a:xfrm>
          <a:prstGeom prst="rect">
            <a:avLst/>
          </a:prstGeom>
          <a:effectLst/>
        </p:spPr>
        <p:txBody>
          <a:bodyPr>
            <a:spAutoFit/>
          </a:bodyPr>
          <a:lstStyle/>
          <a:p>
            <a:pPr marL="120547" lvl="0" indent="-120547" algn="ctr">
              <a:lnSpc>
                <a:spcPct val="90000"/>
              </a:lnSpc>
              <a:spcBef>
                <a:spcPts val="0"/>
              </a:spcBef>
              <a:buClrTx/>
              <a:buSzPct val="100000"/>
              <a:defRPr sz="1600">
                <a:latin typeface="Avenir Next Ultra Light"/>
                <a:ea typeface="Avenir Next Ultra Light"/>
                <a:cs typeface="Avenir Next Ultra Light"/>
                <a:sym typeface="Avenir Next Ultra Light"/>
              </a:defRPr>
            </a:pPr>
            <a:r>
              <a:rPr lang="en-US"/>
              <a:t>Click to edit Master text styles</a:t>
            </a:r>
          </a:p>
          <a:p>
            <a:pPr marL="120547" lvl="1" indent="-120547" algn="ctr">
              <a:lnSpc>
                <a:spcPct val="90000"/>
              </a:lnSpc>
              <a:spcBef>
                <a:spcPts val="0"/>
              </a:spcBef>
              <a:buClrTx/>
              <a:buSzPct val="100000"/>
              <a:defRPr sz="1600">
                <a:latin typeface="Avenir Next Ultra Light"/>
                <a:ea typeface="Avenir Next Ultra Light"/>
                <a:cs typeface="Avenir Next Ultra Light"/>
                <a:sym typeface="Avenir Next Ultra Light"/>
              </a:defRPr>
            </a:pPr>
            <a:r>
              <a:rPr lang="en-US"/>
              <a:t>Second level</a:t>
            </a:r>
          </a:p>
          <a:p>
            <a:pPr marL="120547" lvl="2" indent="-120547" algn="ctr">
              <a:lnSpc>
                <a:spcPct val="90000"/>
              </a:lnSpc>
              <a:spcBef>
                <a:spcPts val="0"/>
              </a:spcBef>
              <a:buClrTx/>
              <a:buSzPct val="100000"/>
              <a:defRPr sz="1600">
                <a:latin typeface="Avenir Next Ultra Light"/>
                <a:ea typeface="Avenir Next Ultra Light"/>
                <a:cs typeface="Avenir Next Ultra Light"/>
                <a:sym typeface="Avenir Next Ultra Light"/>
              </a:defRPr>
            </a:pPr>
            <a:r>
              <a:rPr lang="en-US"/>
              <a:t>Third level</a:t>
            </a:r>
          </a:p>
        </p:txBody>
      </p:sp>
      <p:sp>
        <p:nvSpPr>
          <p:cNvPr id="62" name="Slide Number"/>
          <p:cNvSpPr txBox="1">
            <a:spLocks noGrp="1"/>
          </p:cNvSpPr>
          <p:nvPr>
            <p:ph type="sldNum" sz="quarter" idx="2"/>
          </p:nvPr>
        </p:nvSpPr>
        <p:spPr>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2" name="Title 1">
            <a:extLst>
              <a:ext uri="{FF2B5EF4-FFF2-40B4-BE49-F238E27FC236}">
                <a16:creationId xmlns:a16="http://schemas.microsoft.com/office/drawing/2014/main" id="{454ABAC6-CEDA-1847-B002-8B107193CCEC}"/>
              </a:ext>
            </a:extLst>
          </p:cNvPr>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1982149892"/>
      </p:ext>
    </p:extLst>
  </p:cSld>
  <p:clrMapOvr>
    <a:masterClrMapping/>
  </p:clrMapOvr>
  <p:transition spd="med"/>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reserve="1">
  <p:cSld name="Title &amp; Bullets">
    <p:spTree>
      <p:nvGrpSpPr>
        <p:cNvPr id="1" name=""/>
        <p:cNvGrpSpPr/>
        <p:nvPr/>
      </p:nvGrpSpPr>
      <p:grpSpPr>
        <a:xfrm>
          <a:off x="0" y="0"/>
          <a:ext cx="0" cy="0"/>
          <a:chOff x="0" y="0"/>
          <a:chExt cx="0" cy="0"/>
        </a:xfrm>
      </p:grpSpPr>
      <p:sp>
        <p:nvSpPr>
          <p:cNvPr id="36" name="T…"/>
          <p:cNvSpPr txBox="1">
            <a:spLocks noGrp="1"/>
          </p:cNvSpPr>
          <p:nvPr>
            <p:ph type="body" sz="quarter" idx="13"/>
          </p:nvPr>
        </p:nvSpPr>
        <p:spPr>
          <a:xfrm>
            <a:off x="8637565" y="-1159991"/>
            <a:ext cx="598290" cy="3217419"/>
          </a:xfrm>
          <a:prstGeom prst="rect">
            <a:avLst/>
          </a:prstGeom>
          <a:effectLst/>
        </p:spPr>
        <p:txBody>
          <a:bodyPr>
            <a:spAutoFit/>
          </a:bodyPr>
          <a:lstStyle/>
          <a:p>
            <a:pPr marL="0" lvl="0"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Click to edit Master text styles</a:t>
            </a:r>
          </a:p>
          <a:p>
            <a:pPr marL="0" lvl="1"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Second level</a:t>
            </a:r>
          </a:p>
          <a:p>
            <a:pPr marL="0" lvl="2"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Third level</a:t>
            </a:r>
          </a:p>
          <a:p>
            <a:pPr marL="0" lvl="3"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Fourth level</a:t>
            </a:r>
          </a:p>
        </p:txBody>
      </p:sp>
      <p:sp>
        <p:nvSpPr>
          <p:cNvPr id="37" name="Lava Ride"/>
          <p:cNvSpPr txBox="1">
            <a:spLocks noGrp="1"/>
          </p:cNvSpPr>
          <p:nvPr>
            <p:ph type="body" sz="quarter" idx="14"/>
          </p:nvPr>
        </p:nvSpPr>
        <p:spPr>
          <a:xfrm>
            <a:off x="-950345" y="1284294"/>
            <a:ext cx="11044690" cy="1003288"/>
          </a:xfrm>
          <a:prstGeom prst="rect">
            <a:avLst/>
          </a:prstGeom>
          <a:effectLst/>
        </p:spPr>
        <p:txBody>
          <a:bodyPr wrap="none">
            <a:spAutoFit/>
          </a:bodyPr>
          <a:lstStyle>
            <a:lvl1pPr marL="0" indent="0" algn="ctr">
              <a:spcBef>
                <a:spcPts val="0"/>
              </a:spcBef>
              <a:buClrTx/>
              <a:buSzTx/>
              <a:buNone/>
              <a:defRPr sz="5853"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38" name="designed by graphic node"/>
          <p:cNvSpPr txBox="1">
            <a:spLocks noGrp="1"/>
          </p:cNvSpPr>
          <p:nvPr>
            <p:ph type="body" sz="quarter" idx="15"/>
          </p:nvPr>
        </p:nvSpPr>
        <p:spPr>
          <a:xfrm>
            <a:off x="3185403" y="2142982"/>
            <a:ext cx="2773195" cy="321755"/>
          </a:xfrm>
          <a:prstGeom prst="rect">
            <a:avLst/>
          </a:prstGeom>
          <a:effectLst/>
        </p:spPr>
        <p:txBody>
          <a:bodyPr wrap="none">
            <a:spAutoFit/>
          </a:bodyPr>
          <a:lstStyle>
            <a:lvl1pPr marL="0" indent="0" algn="ctr">
              <a:spcBef>
                <a:spcPts val="0"/>
              </a:spcBef>
              <a:buClrTx/>
              <a:buSzTx/>
              <a:buNone/>
              <a:defRPr sz="1424"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39" name="Legentis in iis qui facit eorum claritatem. Investigationes demonstraverunt lectores legere me lius quod ii legunt saepius. Claritas est etiam processus dynamicus, qui sequitur mutationem consuetudium lectorum. Mirum est notare quam littera gothica, quam nunc putamus parum claram.…"/>
          <p:cNvSpPr txBox="1">
            <a:spLocks noGrp="1"/>
          </p:cNvSpPr>
          <p:nvPr>
            <p:ph type="body" sz="quarter" idx="16"/>
          </p:nvPr>
        </p:nvSpPr>
        <p:spPr>
          <a:xfrm>
            <a:off x="2018907" y="2767414"/>
            <a:ext cx="5106187" cy="767390"/>
          </a:xfrm>
          <a:prstGeom prst="rect">
            <a:avLst/>
          </a:prstGeom>
          <a:effectLst/>
        </p:spPr>
        <p:txBody>
          <a:bodyPr>
            <a:spAutoFit/>
          </a:bodyPr>
          <a:lstStyle/>
          <a:p>
            <a:pPr marL="120547" lvl="0" indent="-120547">
              <a:lnSpc>
                <a:spcPct val="90000"/>
              </a:lnSpc>
              <a:spcBef>
                <a:spcPts val="0"/>
              </a:spcBef>
              <a:buClrTx/>
              <a:buSzPct val="100000"/>
              <a:defRPr sz="1600">
                <a:latin typeface="Avenir Next Ultra Light"/>
                <a:ea typeface="Avenir Next Ultra Light"/>
                <a:cs typeface="Avenir Next Ultra Light"/>
                <a:sym typeface="Avenir Next Ultra Light"/>
              </a:defRPr>
            </a:pPr>
            <a:r>
              <a:rPr lang="en-US"/>
              <a:t>Click to edit Master text styles</a:t>
            </a:r>
          </a:p>
          <a:p>
            <a:pPr marL="120547" lvl="1" indent="-120547">
              <a:lnSpc>
                <a:spcPct val="90000"/>
              </a:lnSpc>
              <a:spcBef>
                <a:spcPts val="0"/>
              </a:spcBef>
              <a:buClrTx/>
              <a:buSzPct val="100000"/>
              <a:defRPr sz="1600">
                <a:latin typeface="Avenir Next Ultra Light"/>
                <a:ea typeface="Avenir Next Ultra Light"/>
                <a:cs typeface="Avenir Next Ultra Light"/>
                <a:sym typeface="Avenir Next Ultra Light"/>
              </a:defRPr>
            </a:pPr>
            <a:r>
              <a:rPr lang="en-US"/>
              <a:t>Second level</a:t>
            </a:r>
          </a:p>
          <a:p>
            <a:pPr marL="120547" lvl="2" indent="-120547">
              <a:lnSpc>
                <a:spcPct val="90000"/>
              </a:lnSpc>
              <a:spcBef>
                <a:spcPts val="0"/>
              </a:spcBef>
              <a:buClrTx/>
              <a:buSzPct val="100000"/>
              <a:defRPr sz="1600">
                <a:latin typeface="Avenir Next Ultra Light"/>
                <a:ea typeface="Avenir Next Ultra Light"/>
                <a:cs typeface="Avenir Next Ultra Light"/>
                <a:sym typeface="Avenir Next Ultra Light"/>
              </a:defRPr>
            </a:pPr>
            <a:r>
              <a:rPr lang="en-US"/>
              <a:t>Third level</a:t>
            </a:r>
          </a:p>
        </p:txBody>
      </p:sp>
      <p:sp>
        <p:nvSpPr>
          <p:cNvPr id="40" name="Slide Number"/>
          <p:cNvSpPr txBox="1">
            <a:spLocks noGrp="1"/>
          </p:cNvSpPr>
          <p:nvPr>
            <p:ph type="sldNum" sz="quarter" idx="2"/>
          </p:nvPr>
        </p:nvSpPr>
        <p:spPr>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68618162"/>
      </p:ext>
    </p:extLst>
  </p:cSld>
  <p:clrMapOvr>
    <a:masterClrMapping/>
  </p:clrMapOvr>
  <p:transition spd="med"/>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reserve="1">
  <p:cSld name="Bullets">
    <p:spTree>
      <p:nvGrpSpPr>
        <p:cNvPr id="1" name=""/>
        <p:cNvGrpSpPr/>
        <p:nvPr/>
      </p:nvGrpSpPr>
      <p:grpSpPr>
        <a:xfrm>
          <a:off x="0" y="0"/>
          <a:ext cx="0" cy="0"/>
          <a:chOff x="0" y="0"/>
          <a:chExt cx="0" cy="0"/>
        </a:xfrm>
      </p:grpSpPr>
      <p:sp>
        <p:nvSpPr>
          <p:cNvPr id="69" name="T…"/>
          <p:cNvSpPr txBox="1">
            <a:spLocks noGrp="1"/>
          </p:cNvSpPr>
          <p:nvPr>
            <p:ph type="body" sz="quarter" idx="13"/>
          </p:nvPr>
        </p:nvSpPr>
        <p:spPr>
          <a:xfrm>
            <a:off x="8637565" y="-1159991"/>
            <a:ext cx="598290" cy="3217419"/>
          </a:xfrm>
          <a:prstGeom prst="rect">
            <a:avLst/>
          </a:prstGeom>
          <a:effectLst/>
        </p:spPr>
        <p:txBody>
          <a:bodyPr>
            <a:spAutoFit/>
          </a:bodyPr>
          <a:lstStyle/>
          <a:p>
            <a:pPr marL="0" lvl="0"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Click to edit Master text styles</a:t>
            </a:r>
          </a:p>
          <a:p>
            <a:pPr marL="0" lvl="1"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Second level</a:t>
            </a:r>
          </a:p>
          <a:p>
            <a:pPr marL="0" lvl="2"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Third level</a:t>
            </a:r>
          </a:p>
          <a:p>
            <a:pPr marL="0" lvl="3"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Fourth level</a:t>
            </a:r>
          </a:p>
        </p:txBody>
      </p:sp>
      <p:sp>
        <p:nvSpPr>
          <p:cNvPr id="70" name="Lava Ride"/>
          <p:cNvSpPr txBox="1">
            <a:spLocks noGrp="1"/>
          </p:cNvSpPr>
          <p:nvPr>
            <p:ph type="body" sz="quarter" idx="14"/>
          </p:nvPr>
        </p:nvSpPr>
        <p:spPr>
          <a:xfrm>
            <a:off x="-950345" y="1052122"/>
            <a:ext cx="11044690" cy="1003288"/>
          </a:xfrm>
          <a:prstGeom prst="rect">
            <a:avLst/>
          </a:prstGeom>
          <a:effectLst/>
        </p:spPr>
        <p:txBody>
          <a:bodyPr wrap="none">
            <a:spAutoFit/>
          </a:bodyPr>
          <a:lstStyle>
            <a:lvl1pPr marL="0" indent="0" algn="ctr">
              <a:spcBef>
                <a:spcPts val="0"/>
              </a:spcBef>
              <a:buClrTx/>
              <a:buSzTx/>
              <a:buNone/>
              <a:defRPr sz="5853"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71" name="designed by graphic node"/>
          <p:cNvSpPr txBox="1">
            <a:spLocks noGrp="1"/>
          </p:cNvSpPr>
          <p:nvPr>
            <p:ph type="body" sz="quarter" idx="15"/>
          </p:nvPr>
        </p:nvSpPr>
        <p:spPr>
          <a:xfrm>
            <a:off x="3185403" y="1910810"/>
            <a:ext cx="2773195" cy="321755"/>
          </a:xfrm>
          <a:prstGeom prst="rect">
            <a:avLst/>
          </a:prstGeom>
          <a:effectLst/>
        </p:spPr>
        <p:txBody>
          <a:bodyPr wrap="none">
            <a:spAutoFit/>
          </a:bodyPr>
          <a:lstStyle>
            <a:lvl1pPr marL="0" indent="0" algn="ctr">
              <a:spcBef>
                <a:spcPts val="0"/>
              </a:spcBef>
              <a:buClrTx/>
              <a:buSzTx/>
              <a:buNone/>
              <a:defRPr sz="1424"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72" name="Legentis in iis qui facit eorum claritatem. Investigationes demonstraverunt lectores legere me lius quod ii legunt saepius. Claritas est etiam processus dynamicus, qui sequitur mutationem consuetudium lectorum. Mirum est notare quam littera gothica, quam nunc putamus parum claram.…"/>
          <p:cNvSpPr txBox="1">
            <a:spLocks noGrp="1"/>
          </p:cNvSpPr>
          <p:nvPr>
            <p:ph type="body" sz="quarter" idx="16"/>
          </p:nvPr>
        </p:nvSpPr>
        <p:spPr>
          <a:xfrm>
            <a:off x="1599979" y="2896073"/>
            <a:ext cx="2860325" cy="545790"/>
          </a:xfrm>
          <a:prstGeom prst="rect">
            <a:avLst/>
          </a:prstGeom>
          <a:effectLst/>
        </p:spPr>
        <p:txBody>
          <a:bodyPr>
            <a:spAutoFit/>
          </a:bodyPr>
          <a:lstStyle/>
          <a:p>
            <a:pPr marL="120547" lvl="0" indent="-120547">
              <a:lnSpc>
                <a:spcPct val="90000"/>
              </a:lnSpc>
              <a:spcBef>
                <a:spcPts val="0"/>
              </a:spcBef>
              <a:buClrTx/>
              <a:buSzPct val="100000"/>
              <a:defRPr sz="1600">
                <a:latin typeface="Avenir Next Ultra Light"/>
                <a:ea typeface="Avenir Next Ultra Light"/>
                <a:cs typeface="Avenir Next Ultra Light"/>
                <a:sym typeface="Avenir Next Ultra Light"/>
              </a:defRPr>
            </a:pPr>
            <a:r>
              <a:rPr lang="en-US"/>
              <a:t>Click to edit Master text styles</a:t>
            </a:r>
          </a:p>
          <a:p>
            <a:pPr marL="120547" lvl="1" indent="-120547">
              <a:lnSpc>
                <a:spcPct val="90000"/>
              </a:lnSpc>
              <a:spcBef>
                <a:spcPts val="0"/>
              </a:spcBef>
              <a:buClrTx/>
              <a:buSzPct val="100000"/>
              <a:defRPr sz="1600">
                <a:latin typeface="Avenir Next Ultra Light"/>
                <a:ea typeface="Avenir Next Ultra Light"/>
                <a:cs typeface="Avenir Next Ultra Light"/>
                <a:sym typeface="Avenir Next Ultra Light"/>
              </a:defRPr>
            </a:pPr>
            <a:r>
              <a:rPr lang="en-US"/>
              <a:t>Second level</a:t>
            </a:r>
          </a:p>
        </p:txBody>
      </p:sp>
      <p:sp>
        <p:nvSpPr>
          <p:cNvPr id="73" name="Legentis in iis qui facit eorum claritatem. Investigationes demonstraverunt lectores legere me lius quod ii legunt saepius. Claritas est etiam processus dynamicus, qui sequitur mutationem consuetudium lectorum. Mirum est notare quam littera gothica, quam nunc putamus parum claram.…"/>
          <p:cNvSpPr txBox="1">
            <a:spLocks noGrp="1"/>
          </p:cNvSpPr>
          <p:nvPr>
            <p:ph type="body" sz="quarter" idx="17"/>
          </p:nvPr>
        </p:nvSpPr>
        <p:spPr>
          <a:xfrm>
            <a:off x="4683697" y="2896073"/>
            <a:ext cx="2860325" cy="545790"/>
          </a:xfrm>
          <a:prstGeom prst="rect">
            <a:avLst/>
          </a:prstGeom>
          <a:effectLst/>
        </p:spPr>
        <p:txBody>
          <a:bodyPr>
            <a:spAutoFit/>
          </a:bodyPr>
          <a:lstStyle/>
          <a:p>
            <a:pPr marL="120547" lvl="0" indent="-120547">
              <a:lnSpc>
                <a:spcPct val="90000"/>
              </a:lnSpc>
              <a:spcBef>
                <a:spcPts val="0"/>
              </a:spcBef>
              <a:buClrTx/>
              <a:buSzPct val="100000"/>
              <a:defRPr sz="1600">
                <a:latin typeface="Avenir Next Ultra Light"/>
                <a:ea typeface="Avenir Next Ultra Light"/>
                <a:cs typeface="Avenir Next Ultra Light"/>
                <a:sym typeface="Avenir Next Ultra Light"/>
              </a:defRPr>
            </a:pPr>
            <a:r>
              <a:rPr lang="en-US"/>
              <a:t>Click to edit Master text styles</a:t>
            </a:r>
          </a:p>
          <a:p>
            <a:pPr marL="120547" lvl="1" indent="-120547">
              <a:lnSpc>
                <a:spcPct val="90000"/>
              </a:lnSpc>
              <a:spcBef>
                <a:spcPts val="0"/>
              </a:spcBef>
              <a:buClrTx/>
              <a:buSzPct val="100000"/>
              <a:defRPr sz="1600">
                <a:latin typeface="Avenir Next Ultra Light"/>
                <a:ea typeface="Avenir Next Ultra Light"/>
                <a:cs typeface="Avenir Next Ultra Light"/>
                <a:sym typeface="Avenir Next Ultra Light"/>
              </a:defRPr>
            </a:pPr>
            <a:r>
              <a:rPr lang="en-US"/>
              <a:t>Second level</a:t>
            </a:r>
          </a:p>
        </p:txBody>
      </p:sp>
      <p:sp>
        <p:nvSpPr>
          <p:cNvPr id="74" name="Slide Number"/>
          <p:cNvSpPr txBox="1">
            <a:spLocks noGrp="1"/>
          </p:cNvSpPr>
          <p:nvPr>
            <p:ph type="sldNum" sz="quarter" idx="2"/>
          </p:nvPr>
        </p:nvSpPr>
        <p:spPr>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04906030"/>
      </p:ext>
    </p:extLst>
  </p:cSld>
  <p:clrMapOvr>
    <a:masterClrMapping/>
  </p:clrMapOvr>
  <p:transition spd="med"/>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reserve="1">
  <p:cSld name="Blank">
    <p:spTree>
      <p:nvGrpSpPr>
        <p:cNvPr id="1" name=""/>
        <p:cNvGrpSpPr/>
        <p:nvPr/>
      </p:nvGrpSpPr>
      <p:grpSpPr>
        <a:xfrm>
          <a:off x="0" y="0"/>
          <a:ext cx="0" cy="0"/>
          <a:chOff x="0" y="0"/>
          <a:chExt cx="0" cy="0"/>
        </a:xfrm>
      </p:grpSpPr>
      <p:sp>
        <p:nvSpPr>
          <p:cNvPr id="81" name="T…"/>
          <p:cNvSpPr txBox="1">
            <a:spLocks noGrp="1"/>
          </p:cNvSpPr>
          <p:nvPr>
            <p:ph type="body" sz="quarter" idx="13"/>
          </p:nvPr>
        </p:nvSpPr>
        <p:spPr>
          <a:xfrm>
            <a:off x="8637565" y="-1159991"/>
            <a:ext cx="598290" cy="3217419"/>
          </a:xfrm>
          <a:prstGeom prst="rect">
            <a:avLst/>
          </a:prstGeom>
          <a:effectLst/>
        </p:spPr>
        <p:txBody>
          <a:bodyPr>
            <a:spAutoFit/>
          </a:bodyPr>
          <a:lstStyle/>
          <a:p>
            <a:pPr marL="0" lvl="0"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Click to edit Master text styles</a:t>
            </a:r>
          </a:p>
          <a:p>
            <a:pPr marL="0" lvl="1"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Second level</a:t>
            </a:r>
          </a:p>
          <a:p>
            <a:pPr marL="0" lvl="2"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Third level</a:t>
            </a:r>
          </a:p>
          <a:p>
            <a:pPr marL="0" lvl="3"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Fourth level</a:t>
            </a:r>
          </a:p>
        </p:txBody>
      </p:sp>
      <p:sp>
        <p:nvSpPr>
          <p:cNvPr id="82" name="Slide Number"/>
          <p:cNvSpPr txBox="1">
            <a:spLocks noGrp="1"/>
          </p:cNvSpPr>
          <p:nvPr>
            <p:ph type="sldNum" sz="quarter" idx="2"/>
          </p:nvPr>
        </p:nvSpPr>
        <p:spPr>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63517056"/>
      </p:ext>
    </p:extLst>
  </p:cSld>
  <p:clrMapOvr>
    <a:masterClrMapping/>
  </p:clrMapOvr>
  <p:transition spd="med"/>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reserve="1">
  <p:cSld name="Title - Top">
    <p:spTree>
      <p:nvGrpSpPr>
        <p:cNvPr id="1" name=""/>
        <p:cNvGrpSpPr/>
        <p:nvPr/>
      </p:nvGrpSpPr>
      <p:grpSpPr>
        <a:xfrm>
          <a:off x="0" y="0"/>
          <a:ext cx="0" cy="0"/>
          <a:chOff x="0" y="0"/>
          <a:chExt cx="0" cy="0"/>
        </a:xfrm>
      </p:grpSpPr>
      <p:sp>
        <p:nvSpPr>
          <p:cNvPr id="89" name="T…"/>
          <p:cNvSpPr txBox="1">
            <a:spLocks noGrp="1"/>
          </p:cNvSpPr>
          <p:nvPr>
            <p:ph type="body" sz="quarter" idx="13"/>
          </p:nvPr>
        </p:nvSpPr>
        <p:spPr>
          <a:xfrm>
            <a:off x="8637565" y="-1159991"/>
            <a:ext cx="598290" cy="3217419"/>
          </a:xfrm>
          <a:prstGeom prst="rect">
            <a:avLst/>
          </a:prstGeom>
          <a:effectLst/>
        </p:spPr>
        <p:txBody>
          <a:bodyPr>
            <a:spAutoFit/>
          </a:bodyPr>
          <a:lstStyle/>
          <a:p>
            <a:pPr marL="0" lvl="0"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Click to edit Master text styles</a:t>
            </a:r>
          </a:p>
          <a:p>
            <a:pPr marL="0" lvl="1"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Second level</a:t>
            </a:r>
          </a:p>
          <a:p>
            <a:pPr marL="0" lvl="2"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Third level</a:t>
            </a:r>
          </a:p>
          <a:p>
            <a:pPr marL="0" lvl="3"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Fourth level</a:t>
            </a:r>
          </a:p>
        </p:txBody>
      </p:sp>
      <p:sp>
        <p:nvSpPr>
          <p:cNvPr id="90" name="Lava Ride"/>
          <p:cNvSpPr txBox="1">
            <a:spLocks noGrp="1"/>
          </p:cNvSpPr>
          <p:nvPr>
            <p:ph type="body" sz="quarter" idx="14"/>
          </p:nvPr>
        </p:nvSpPr>
        <p:spPr>
          <a:xfrm>
            <a:off x="-950345" y="784231"/>
            <a:ext cx="11044690" cy="1003288"/>
          </a:xfrm>
          <a:prstGeom prst="rect">
            <a:avLst/>
          </a:prstGeom>
          <a:effectLst/>
        </p:spPr>
        <p:txBody>
          <a:bodyPr wrap="none">
            <a:spAutoFit/>
          </a:bodyPr>
          <a:lstStyle>
            <a:lvl1pPr marL="0" indent="0" algn="ctr">
              <a:spcBef>
                <a:spcPts val="0"/>
              </a:spcBef>
              <a:buClrTx/>
              <a:buSzTx/>
              <a:buNone/>
              <a:defRPr sz="5853"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91" name="designed by graphic node"/>
          <p:cNvSpPr txBox="1">
            <a:spLocks noGrp="1"/>
          </p:cNvSpPr>
          <p:nvPr>
            <p:ph type="body" sz="quarter" idx="15"/>
          </p:nvPr>
        </p:nvSpPr>
        <p:spPr>
          <a:xfrm>
            <a:off x="3185403" y="1642919"/>
            <a:ext cx="2773195" cy="321755"/>
          </a:xfrm>
          <a:prstGeom prst="rect">
            <a:avLst/>
          </a:prstGeom>
          <a:effectLst/>
        </p:spPr>
        <p:txBody>
          <a:bodyPr wrap="none">
            <a:spAutoFit/>
          </a:bodyPr>
          <a:lstStyle>
            <a:lvl1pPr marL="0" indent="0" algn="ctr">
              <a:spcBef>
                <a:spcPts val="0"/>
              </a:spcBef>
              <a:buClrTx/>
              <a:buSzTx/>
              <a:buNone/>
              <a:defRPr sz="1424"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92" name="Slide Number"/>
          <p:cNvSpPr txBox="1">
            <a:spLocks noGrp="1"/>
          </p:cNvSpPr>
          <p:nvPr>
            <p:ph type="sldNum" sz="quarter" idx="2"/>
          </p:nvPr>
        </p:nvSpPr>
        <p:spPr>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50421312"/>
      </p:ext>
    </p:extLst>
  </p:cSld>
  <p:clrMapOvr>
    <a:masterClrMapping/>
  </p:clrMapOvr>
  <p:transition spd="med"/>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reserve="1">
  <p:cSld name="Title - Center">
    <p:spTree>
      <p:nvGrpSpPr>
        <p:cNvPr id="1" name=""/>
        <p:cNvGrpSpPr/>
        <p:nvPr/>
      </p:nvGrpSpPr>
      <p:grpSpPr>
        <a:xfrm>
          <a:off x="0" y="0"/>
          <a:ext cx="0" cy="0"/>
          <a:chOff x="0" y="0"/>
          <a:chExt cx="0" cy="0"/>
        </a:xfrm>
      </p:grpSpPr>
      <p:sp>
        <p:nvSpPr>
          <p:cNvPr id="99" name="T…"/>
          <p:cNvSpPr txBox="1">
            <a:spLocks noGrp="1"/>
          </p:cNvSpPr>
          <p:nvPr>
            <p:ph type="body" sz="quarter" idx="13"/>
          </p:nvPr>
        </p:nvSpPr>
        <p:spPr>
          <a:xfrm>
            <a:off x="8637565" y="-1159991"/>
            <a:ext cx="598290" cy="3217419"/>
          </a:xfrm>
          <a:prstGeom prst="rect">
            <a:avLst/>
          </a:prstGeom>
          <a:effectLst/>
        </p:spPr>
        <p:txBody>
          <a:bodyPr>
            <a:spAutoFit/>
          </a:bodyPr>
          <a:lstStyle/>
          <a:p>
            <a:pPr marL="0" lvl="0"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Click to edit Master text styles</a:t>
            </a:r>
          </a:p>
          <a:p>
            <a:pPr marL="0" lvl="1"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Second level</a:t>
            </a:r>
          </a:p>
          <a:p>
            <a:pPr marL="0" lvl="2"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Third level</a:t>
            </a:r>
          </a:p>
          <a:p>
            <a:pPr marL="0" lvl="3"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Fourth level</a:t>
            </a:r>
          </a:p>
        </p:txBody>
      </p:sp>
      <p:sp>
        <p:nvSpPr>
          <p:cNvPr id="100" name="Lava Ride"/>
          <p:cNvSpPr txBox="1">
            <a:spLocks noGrp="1"/>
          </p:cNvSpPr>
          <p:nvPr>
            <p:ph type="body" sz="quarter" idx="14"/>
          </p:nvPr>
        </p:nvSpPr>
        <p:spPr>
          <a:xfrm>
            <a:off x="-950345" y="1873653"/>
            <a:ext cx="11044690" cy="1003288"/>
          </a:xfrm>
          <a:prstGeom prst="rect">
            <a:avLst/>
          </a:prstGeom>
          <a:effectLst/>
        </p:spPr>
        <p:txBody>
          <a:bodyPr wrap="none">
            <a:spAutoFit/>
          </a:bodyPr>
          <a:lstStyle>
            <a:lvl1pPr marL="0" indent="0" algn="ctr">
              <a:spcBef>
                <a:spcPts val="0"/>
              </a:spcBef>
              <a:buClrTx/>
              <a:buSzTx/>
              <a:buNone/>
              <a:defRPr sz="5853"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101" name="designed by graphic node"/>
          <p:cNvSpPr txBox="1">
            <a:spLocks noGrp="1"/>
          </p:cNvSpPr>
          <p:nvPr>
            <p:ph type="body" sz="quarter" idx="15"/>
          </p:nvPr>
        </p:nvSpPr>
        <p:spPr>
          <a:xfrm>
            <a:off x="3185403" y="2732341"/>
            <a:ext cx="2773195" cy="321755"/>
          </a:xfrm>
          <a:prstGeom prst="rect">
            <a:avLst/>
          </a:prstGeom>
          <a:effectLst/>
        </p:spPr>
        <p:txBody>
          <a:bodyPr wrap="none">
            <a:spAutoFit/>
          </a:bodyPr>
          <a:lstStyle>
            <a:lvl1pPr marL="0" indent="0" algn="ctr">
              <a:spcBef>
                <a:spcPts val="0"/>
              </a:spcBef>
              <a:buClrTx/>
              <a:buSzTx/>
              <a:buNone/>
              <a:defRPr sz="1424"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102" name="Slide Number"/>
          <p:cNvSpPr txBox="1">
            <a:spLocks noGrp="1"/>
          </p:cNvSpPr>
          <p:nvPr>
            <p:ph type="sldNum" sz="quarter" idx="2"/>
          </p:nvPr>
        </p:nvSpPr>
        <p:spPr>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56581227"/>
      </p:ext>
    </p:extLst>
  </p:cSld>
  <p:clrMapOvr>
    <a:masterClrMapping/>
  </p:clrMapOvr>
  <p:transition spd="med"/>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reserve="1">
  <p:cSld name="Photo - Horizontal">
    <p:spTree>
      <p:nvGrpSpPr>
        <p:cNvPr id="1" name=""/>
        <p:cNvGrpSpPr/>
        <p:nvPr/>
      </p:nvGrpSpPr>
      <p:grpSpPr>
        <a:xfrm>
          <a:off x="0" y="0"/>
          <a:ext cx="0" cy="0"/>
          <a:chOff x="0" y="0"/>
          <a:chExt cx="0" cy="0"/>
        </a:xfrm>
      </p:grpSpPr>
      <p:sp>
        <p:nvSpPr>
          <p:cNvPr id="109" name="Line"/>
          <p:cNvSpPr/>
          <p:nvPr/>
        </p:nvSpPr>
        <p:spPr>
          <a:xfrm flipV="1">
            <a:off x="1838992" y="3226408"/>
            <a:ext cx="5456459" cy="2120"/>
          </a:xfrm>
          <a:prstGeom prst="line">
            <a:avLst/>
          </a:prstGeom>
          <a:ln w="12700">
            <a:solidFill>
              <a:srgbClr val="000000"/>
            </a:solidFill>
            <a:miter lim="400000"/>
          </a:ln>
          <a:effectLst>
            <a:outerShdw blurRad="584200" dist="25400" dir="5400000" rotWithShape="0">
              <a:srgbClr val="000000">
                <a:alpha val="92000"/>
              </a:srgbClr>
            </a:outerShdw>
          </a:effectLst>
        </p:spPr>
        <p:txBody>
          <a:bodyPr lIns="0" tIns="0" rIns="0" bIns="0"/>
          <a:lstStyle/>
          <a:p>
            <a:pPr algn="l" defTabSz="241093">
              <a:defRPr sz="1200">
                <a:solidFill>
                  <a:srgbClr val="000000"/>
                </a:solidFill>
                <a:latin typeface="Helvetica"/>
                <a:ea typeface="Helvetica"/>
                <a:cs typeface="Helvetica"/>
                <a:sym typeface="Helvetica"/>
              </a:defRPr>
            </a:pPr>
            <a:endParaRPr sz="633"/>
          </a:p>
        </p:txBody>
      </p:sp>
      <p:sp>
        <p:nvSpPr>
          <p:cNvPr id="110" name="girl-1567057_1280.jpg"/>
          <p:cNvSpPr>
            <a:spLocks noGrp="1"/>
          </p:cNvSpPr>
          <p:nvPr>
            <p:ph type="pic" sz="half" idx="13"/>
          </p:nvPr>
        </p:nvSpPr>
        <p:spPr>
          <a:xfrm>
            <a:off x="2205381" y="589523"/>
            <a:ext cx="4735629" cy="2632026"/>
          </a:xfrm>
          <a:prstGeom prst="rect">
            <a:avLst/>
          </a:prstGeom>
          <a:ln w="63500">
            <a:solidFill>
              <a:srgbClr val="000000">
                <a:alpha val="0"/>
              </a:srgbClr>
            </a:solidFill>
          </a:ln>
          <a:effectLst>
            <a:outerShdw blurRad="76200" dist="25400" dir="600000" rotWithShape="0">
              <a:srgbClr val="000000"/>
            </a:outerShdw>
          </a:effectLst>
        </p:spPr>
        <p:txBody>
          <a:bodyPr lIns="91439" tIns="45719" rIns="91439" bIns="45719" anchor="t"/>
          <a:lstStyle/>
          <a:p>
            <a:r>
              <a:rPr lang="en-US"/>
              <a:t>Click icon to add picture</a:t>
            </a:r>
            <a:endParaRPr/>
          </a:p>
        </p:txBody>
      </p:sp>
      <p:sp>
        <p:nvSpPr>
          <p:cNvPr id="111" name="Shape"/>
          <p:cNvSpPr/>
          <p:nvPr/>
        </p:nvSpPr>
        <p:spPr>
          <a:xfrm>
            <a:off x="8724305" y="113854"/>
            <a:ext cx="424810" cy="669727"/>
          </a:xfrm>
          <a:custGeom>
            <a:avLst/>
            <a:gdLst/>
            <a:ahLst/>
            <a:cxnLst>
              <a:cxn ang="0">
                <a:pos x="wd2" y="hd2"/>
              </a:cxn>
              <a:cxn ang="5400000">
                <a:pos x="wd2" y="hd2"/>
              </a:cxn>
              <a:cxn ang="10800000">
                <a:pos x="wd2" y="hd2"/>
              </a:cxn>
              <a:cxn ang="16200000">
                <a:pos x="wd2" y="hd2"/>
              </a:cxn>
            </a:cxnLst>
            <a:rect l="0" t="0" r="r" b="b"/>
            <a:pathLst>
              <a:path w="21600" h="21600" extrusionOk="0">
                <a:moveTo>
                  <a:pt x="1736" y="0"/>
                </a:moveTo>
                <a:lnTo>
                  <a:pt x="21600" y="0"/>
                </a:lnTo>
                <a:lnTo>
                  <a:pt x="21600" y="0"/>
                </a:lnTo>
                <a:lnTo>
                  <a:pt x="21600" y="21600"/>
                </a:lnTo>
                <a:lnTo>
                  <a:pt x="1736" y="21600"/>
                </a:lnTo>
                <a:lnTo>
                  <a:pt x="1736" y="21600"/>
                </a:lnTo>
                <a:cubicBezTo>
                  <a:pt x="1256" y="21600"/>
                  <a:pt x="823" y="21515"/>
                  <a:pt x="508" y="21379"/>
                </a:cubicBezTo>
                <a:cubicBezTo>
                  <a:pt x="194" y="21242"/>
                  <a:pt x="0" y="21053"/>
                  <a:pt x="0" y="20845"/>
                </a:cubicBezTo>
                <a:lnTo>
                  <a:pt x="0" y="755"/>
                </a:lnTo>
                <a:lnTo>
                  <a:pt x="0" y="755"/>
                </a:lnTo>
                <a:cubicBezTo>
                  <a:pt x="0" y="547"/>
                  <a:pt x="194" y="358"/>
                  <a:pt x="508" y="221"/>
                </a:cubicBezTo>
                <a:cubicBezTo>
                  <a:pt x="823" y="85"/>
                  <a:pt x="1256" y="0"/>
                  <a:pt x="1736" y="0"/>
                </a:cubicBezTo>
                <a:close/>
              </a:path>
            </a:pathLst>
          </a:custGeom>
          <a:gradFill>
            <a:gsLst>
              <a:gs pos="0">
                <a:srgbClr val="E098A8"/>
              </a:gs>
              <a:gs pos="100000">
                <a:srgbClr val="A9334D"/>
              </a:gs>
            </a:gsLst>
            <a:lin ang="5400000"/>
          </a:gradFill>
          <a:ln w="25400">
            <a:miter lim="400000"/>
          </a:ln>
          <a:effectLst>
            <a:outerShdw blurRad="63500" dist="25400" dir="5520000" rotWithShape="0">
              <a:srgbClr val="000000">
                <a:alpha val="92000"/>
              </a:srgbClr>
            </a:outerShdw>
          </a:effectLst>
        </p:spPr>
        <p:txBody>
          <a:bodyPr lIns="26789" tIns="26789" rIns="26789" bIns="2678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12" name="Shape"/>
          <p:cNvSpPr/>
          <p:nvPr/>
        </p:nvSpPr>
        <p:spPr>
          <a:xfrm>
            <a:off x="8722397" y="113854"/>
            <a:ext cx="428626" cy="234405"/>
          </a:xfrm>
          <a:custGeom>
            <a:avLst/>
            <a:gdLst/>
            <a:ahLst/>
            <a:cxnLst>
              <a:cxn ang="0">
                <a:pos x="wd2" y="hd2"/>
              </a:cxn>
              <a:cxn ang="5400000">
                <a:pos x="wd2" y="hd2"/>
              </a:cxn>
              <a:cxn ang="10800000">
                <a:pos x="wd2" y="hd2"/>
              </a:cxn>
              <a:cxn ang="16200000">
                <a:pos x="wd2" y="hd2"/>
              </a:cxn>
            </a:cxnLst>
            <a:rect l="0" t="0" r="r" b="b"/>
            <a:pathLst>
              <a:path w="21446" h="18632" extrusionOk="0">
                <a:moveTo>
                  <a:pt x="0" y="856"/>
                </a:moveTo>
                <a:lnTo>
                  <a:pt x="0" y="16258"/>
                </a:lnTo>
                <a:cubicBezTo>
                  <a:pt x="0" y="16258"/>
                  <a:pt x="21045" y="21600"/>
                  <a:pt x="21322" y="16258"/>
                </a:cubicBezTo>
                <a:cubicBezTo>
                  <a:pt x="21600" y="10917"/>
                  <a:pt x="21322" y="0"/>
                  <a:pt x="21322" y="0"/>
                </a:cubicBezTo>
                <a:lnTo>
                  <a:pt x="0" y="856"/>
                </a:lnTo>
                <a:close/>
              </a:path>
            </a:pathLst>
          </a:custGeom>
          <a:gradFill>
            <a:gsLst>
              <a:gs pos="0">
                <a:srgbClr val="FFFFFF">
                  <a:alpha val="27000"/>
                </a:srgbClr>
              </a:gs>
              <a:gs pos="100000">
                <a:srgbClr val="FFFFFF">
                  <a:alpha val="0"/>
                </a:srgbClr>
              </a:gs>
            </a:gsLst>
            <a:lin ang="2700000"/>
          </a:gradFill>
          <a:ln w="25400">
            <a:miter lim="400000"/>
          </a:ln>
        </p:spPr>
        <p:txBody>
          <a:bodyPr lIns="26789" tIns="26789" rIns="26789" bIns="2678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13" name="T…"/>
          <p:cNvSpPr txBox="1">
            <a:spLocks noGrp="1"/>
          </p:cNvSpPr>
          <p:nvPr>
            <p:ph type="body" sz="quarter" idx="14"/>
          </p:nvPr>
        </p:nvSpPr>
        <p:spPr>
          <a:xfrm>
            <a:off x="8637565" y="-1159991"/>
            <a:ext cx="598290" cy="3217419"/>
          </a:xfrm>
          <a:prstGeom prst="rect">
            <a:avLst/>
          </a:prstGeom>
          <a:effectLst/>
        </p:spPr>
        <p:txBody>
          <a:bodyPr>
            <a:spAutoFit/>
          </a:bodyPr>
          <a:lstStyle/>
          <a:p>
            <a:pPr marL="0" lvl="0"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Click to edit Master text styles</a:t>
            </a:r>
          </a:p>
          <a:p>
            <a:pPr marL="0" lvl="1"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Second level</a:t>
            </a:r>
          </a:p>
          <a:p>
            <a:pPr marL="0" lvl="2"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Third level</a:t>
            </a:r>
          </a:p>
          <a:p>
            <a:pPr marL="0" lvl="3"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Fourth level</a:t>
            </a:r>
          </a:p>
        </p:txBody>
      </p:sp>
      <p:sp>
        <p:nvSpPr>
          <p:cNvPr id="114" name="Lava Ride"/>
          <p:cNvSpPr txBox="1">
            <a:spLocks noGrp="1"/>
          </p:cNvSpPr>
          <p:nvPr>
            <p:ph type="body" sz="quarter" idx="15"/>
          </p:nvPr>
        </p:nvSpPr>
        <p:spPr>
          <a:xfrm>
            <a:off x="-950345" y="3454207"/>
            <a:ext cx="11044690" cy="1003288"/>
          </a:xfrm>
          <a:prstGeom prst="rect">
            <a:avLst/>
          </a:prstGeom>
          <a:effectLst/>
        </p:spPr>
        <p:txBody>
          <a:bodyPr wrap="none">
            <a:spAutoFit/>
          </a:bodyPr>
          <a:lstStyle>
            <a:lvl1pPr marL="0" indent="0" algn="ctr">
              <a:spcBef>
                <a:spcPts val="0"/>
              </a:spcBef>
              <a:buClrTx/>
              <a:buSzTx/>
              <a:buNone/>
              <a:defRPr sz="5853"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115" name="designed by graphic node"/>
          <p:cNvSpPr txBox="1">
            <a:spLocks noGrp="1"/>
          </p:cNvSpPr>
          <p:nvPr>
            <p:ph type="body" sz="quarter" idx="16"/>
          </p:nvPr>
        </p:nvSpPr>
        <p:spPr>
          <a:xfrm>
            <a:off x="3185403" y="4312896"/>
            <a:ext cx="2773195" cy="321755"/>
          </a:xfrm>
          <a:prstGeom prst="rect">
            <a:avLst/>
          </a:prstGeom>
          <a:effectLst/>
        </p:spPr>
        <p:txBody>
          <a:bodyPr wrap="none">
            <a:spAutoFit/>
          </a:bodyPr>
          <a:lstStyle>
            <a:lvl1pPr marL="0" indent="0" algn="ctr">
              <a:spcBef>
                <a:spcPts val="0"/>
              </a:spcBef>
              <a:buClrTx/>
              <a:buSzTx/>
              <a:buNone/>
              <a:defRPr sz="1424"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116" name="Slide Number"/>
          <p:cNvSpPr txBox="1">
            <a:spLocks noGrp="1"/>
          </p:cNvSpPr>
          <p:nvPr>
            <p:ph type="sldNum" sz="quarter" idx="2"/>
          </p:nvPr>
        </p:nvSpPr>
        <p:spPr>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7807527"/>
      </p:ext>
    </p:extLst>
  </p:cSld>
  <p:clrMapOvr>
    <a:masterClrMapping/>
  </p:clrMapOvr>
  <p:transition spd="med"/>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reserve="1">
  <p:cSld name="Photo - Vertical">
    <p:spTree>
      <p:nvGrpSpPr>
        <p:cNvPr id="1" name=""/>
        <p:cNvGrpSpPr/>
        <p:nvPr/>
      </p:nvGrpSpPr>
      <p:grpSpPr>
        <a:xfrm>
          <a:off x="0" y="0"/>
          <a:ext cx="0" cy="0"/>
          <a:chOff x="0" y="0"/>
          <a:chExt cx="0" cy="0"/>
        </a:xfrm>
      </p:grpSpPr>
      <p:sp>
        <p:nvSpPr>
          <p:cNvPr id="123" name="Line"/>
          <p:cNvSpPr/>
          <p:nvPr/>
        </p:nvSpPr>
        <p:spPr>
          <a:xfrm flipV="1">
            <a:off x="4461496" y="4351549"/>
            <a:ext cx="4021604" cy="2512"/>
          </a:xfrm>
          <a:prstGeom prst="line">
            <a:avLst/>
          </a:prstGeom>
          <a:ln w="12700">
            <a:solidFill>
              <a:srgbClr val="000000"/>
            </a:solidFill>
            <a:miter lim="400000"/>
          </a:ln>
          <a:effectLst>
            <a:outerShdw blurRad="584200" dist="25400" dir="5400000" rotWithShape="0">
              <a:srgbClr val="000000">
                <a:alpha val="92000"/>
              </a:srgbClr>
            </a:outerShdw>
          </a:effectLst>
        </p:spPr>
        <p:txBody>
          <a:bodyPr lIns="0" tIns="0" rIns="0" bIns="0"/>
          <a:lstStyle/>
          <a:p>
            <a:pPr algn="l" defTabSz="241093">
              <a:defRPr sz="1200">
                <a:solidFill>
                  <a:srgbClr val="000000"/>
                </a:solidFill>
                <a:latin typeface="Helvetica"/>
                <a:ea typeface="Helvetica"/>
                <a:cs typeface="Helvetica"/>
                <a:sym typeface="Helvetica"/>
              </a:defRPr>
            </a:pPr>
            <a:endParaRPr sz="633"/>
          </a:p>
        </p:txBody>
      </p:sp>
      <p:sp>
        <p:nvSpPr>
          <p:cNvPr id="124" name="girl-1567057_1280.jpg"/>
          <p:cNvSpPr>
            <a:spLocks noGrp="1"/>
          </p:cNvSpPr>
          <p:nvPr>
            <p:ph type="pic" sz="half" idx="13"/>
          </p:nvPr>
        </p:nvSpPr>
        <p:spPr>
          <a:xfrm>
            <a:off x="4726447" y="790442"/>
            <a:ext cx="3500438" cy="3536157"/>
          </a:xfrm>
          <a:prstGeom prst="rect">
            <a:avLst/>
          </a:prstGeom>
          <a:ln w="63500">
            <a:solidFill>
              <a:srgbClr val="000000">
                <a:alpha val="0"/>
              </a:srgbClr>
            </a:solidFill>
          </a:ln>
          <a:effectLst>
            <a:outerShdw blurRad="76200" dist="25400" dir="600000" rotWithShape="0">
              <a:srgbClr val="000000"/>
            </a:outerShdw>
          </a:effectLst>
        </p:spPr>
        <p:txBody>
          <a:bodyPr lIns="91439" tIns="45719" rIns="91439" bIns="45719" anchor="t"/>
          <a:lstStyle/>
          <a:p>
            <a:r>
              <a:rPr lang="en-US"/>
              <a:t>Click icon to add picture</a:t>
            </a:r>
            <a:endParaRPr/>
          </a:p>
        </p:txBody>
      </p:sp>
      <p:sp>
        <p:nvSpPr>
          <p:cNvPr id="125" name="Shape"/>
          <p:cNvSpPr/>
          <p:nvPr/>
        </p:nvSpPr>
        <p:spPr>
          <a:xfrm>
            <a:off x="8724305" y="113854"/>
            <a:ext cx="424810" cy="669727"/>
          </a:xfrm>
          <a:custGeom>
            <a:avLst/>
            <a:gdLst/>
            <a:ahLst/>
            <a:cxnLst>
              <a:cxn ang="0">
                <a:pos x="wd2" y="hd2"/>
              </a:cxn>
              <a:cxn ang="5400000">
                <a:pos x="wd2" y="hd2"/>
              </a:cxn>
              <a:cxn ang="10800000">
                <a:pos x="wd2" y="hd2"/>
              </a:cxn>
              <a:cxn ang="16200000">
                <a:pos x="wd2" y="hd2"/>
              </a:cxn>
            </a:cxnLst>
            <a:rect l="0" t="0" r="r" b="b"/>
            <a:pathLst>
              <a:path w="21600" h="21600" extrusionOk="0">
                <a:moveTo>
                  <a:pt x="1736" y="0"/>
                </a:moveTo>
                <a:lnTo>
                  <a:pt x="21600" y="0"/>
                </a:lnTo>
                <a:lnTo>
                  <a:pt x="21600" y="0"/>
                </a:lnTo>
                <a:lnTo>
                  <a:pt x="21600" y="21600"/>
                </a:lnTo>
                <a:lnTo>
                  <a:pt x="1736" y="21600"/>
                </a:lnTo>
                <a:lnTo>
                  <a:pt x="1736" y="21600"/>
                </a:lnTo>
                <a:cubicBezTo>
                  <a:pt x="1256" y="21600"/>
                  <a:pt x="823" y="21515"/>
                  <a:pt x="508" y="21379"/>
                </a:cubicBezTo>
                <a:cubicBezTo>
                  <a:pt x="194" y="21242"/>
                  <a:pt x="0" y="21053"/>
                  <a:pt x="0" y="20845"/>
                </a:cubicBezTo>
                <a:lnTo>
                  <a:pt x="0" y="755"/>
                </a:lnTo>
                <a:lnTo>
                  <a:pt x="0" y="755"/>
                </a:lnTo>
                <a:cubicBezTo>
                  <a:pt x="0" y="547"/>
                  <a:pt x="194" y="358"/>
                  <a:pt x="508" y="221"/>
                </a:cubicBezTo>
                <a:cubicBezTo>
                  <a:pt x="823" y="85"/>
                  <a:pt x="1256" y="0"/>
                  <a:pt x="1736" y="0"/>
                </a:cubicBezTo>
                <a:close/>
              </a:path>
            </a:pathLst>
          </a:custGeom>
          <a:gradFill>
            <a:gsLst>
              <a:gs pos="0">
                <a:srgbClr val="E098A8"/>
              </a:gs>
              <a:gs pos="100000">
                <a:srgbClr val="A9334D"/>
              </a:gs>
            </a:gsLst>
            <a:lin ang="5400000"/>
          </a:gradFill>
          <a:ln w="25400">
            <a:miter lim="400000"/>
          </a:ln>
          <a:effectLst>
            <a:outerShdw blurRad="63500" dist="25400" dir="5520000" rotWithShape="0">
              <a:srgbClr val="000000">
                <a:alpha val="92000"/>
              </a:srgbClr>
            </a:outerShdw>
          </a:effectLst>
        </p:spPr>
        <p:txBody>
          <a:bodyPr lIns="26789" tIns="26789" rIns="26789" bIns="2678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26" name="Shape"/>
          <p:cNvSpPr/>
          <p:nvPr/>
        </p:nvSpPr>
        <p:spPr>
          <a:xfrm>
            <a:off x="8722397" y="113854"/>
            <a:ext cx="428626" cy="234405"/>
          </a:xfrm>
          <a:custGeom>
            <a:avLst/>
            <a:gdLst/>
            <a:ahLst/>
            <a:cxnLst>
              <a:cxn ang="0">
                <a:pos x="wd2" y="hd2"/>
              </a:cxn>
              <a:cxn ang="5400000">
                <a:pos x="wd2" y="hd2"/>
              </a:cxn>
              <a:cxn ang="10800000">
                <a:pos x="wd2" y="hd2"/>
              </a:cxn>
              <a:cxn ang="16200000">
                <a:pos x="wd2" y="hd2"/>
              </a:cxn>
            </a:cxnLst>
            <a:rect l="0" t="0" r="r" b="b"/>
            <a:pathLst>
              <a:path w="21446" h="18632" extrusionOk="0">
                <a:moveTo>
                  <a:pt x="0" y="856"/>
                </a:moveTo>
                <a:lnTo>
                  <a:pt x="0" y="16258"/>
                </a:lnTo>
                <a:cubicBezTo>
                  <a:pt x="0" y="16258"/>
                  <a:pt x="21045" y="21600"/>
                  <a:pt x="21322" y="16258"/>
                </a:cubicBezTo>
                <a:cubicBezTo>
                  <a:pt x="21600" y="10917"/>
                  <a:pt x="21322" y="0"/>
                  <a:pt x="21322" y="0"/>
                </a:cubicBezTo>
                <a:lnTo>
                  <a:pt x="0" y="856"/>
                </a:lnTo>
                <a:close/>
              </a:path>
            </a:pathLst>
          </a:custGeom>
          <a:gradFill>
            <a:gsLst>
              <a:gs pos="0">
                <a:srgbClr val="FFFFFF">
                  <a:alpha val="27000"/>
                </a:srgbClr>
              </a:gs>
              <a:gs pos="100000">
                <a:srgbClr val="FFFFFF">
                  <a:alpha val="0"/>
                </a:srgbClr>
              </a:gs>
            </a:gsLst>
            <a:lin ang="2700000"/>
          </a:gradFill>
          <a:ln w="25400">
            <a:miter lim="400000"/>
          </a:ln>
        </p:spPr>
        <p:txBody>
          <a:bodyPr lIns="26789" tIns="26789" rIns="26789" bIns="2678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27" name="T…"/>
          <p:cNvSpPr txBox="1">
            <a:spLocks noGrp="1"/>
          </p:cNvSpPr>
          <p:nvPr>
            <p:ph type="body" sz="quarter" idx="14"/>
          </p:nvPr>
        </p:nvSpPr>
        <p:spPr>
          <a:xfrm>
            <a:off x="8637565" y="-1159991"/>
            <a:ext cx="598290" cy="3217419"/>
          </a:xfrm>
          <a:prstGeom prst="rect">
            <a:avLst/>
          </a:prstGeom>
          <a:effectLst/>
        </p:spPr>
        <p:txBody>
          <a:bodyPr>
            <a:spAutoFit/>
          </a:bodyPr>
          <a:lstStyle/>
          <a:p>
            <a:pPr marL="0" lvl="0"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Click to edit Master text styles</a:t>
            </a:r>
          </a:p>
          <a:p>
            <a:pPr marL="0" lvl="1"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Second level</a:t>
            </a:r>
          </a:p>
          <a:p>
            <a:pPr marL="0" lvl="2"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Third level</a:t>
            </a:r>
          </a:p>
          <a:p>
            <a:pPr marL="0" lvl="3"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Fourth level</a:t>
            </a:r>
          </a:p>
        </p:txBody>
      </p:sp>
      <p:sp>
        <p:nvSpPr>
          <p:cNvPr id="128" name="Lava Ride"/>
          <p:cNvSpPr txBox="1">
            <a:spLocks noGrp="1"/>
          </p:cNvSpPr>
          <p:nvPr>
            <p:ph type="body" sz="quarter" idx="15"/>
          </p:nvPr>
        </p:nvSpPr>
        <p:spPr>
          <a:xfrm>
            <a:off x="-2949646" y="1359727"/>
            <a:ext cx="11044690" cy="1003288"/>
          </a:xfrm>
          <a:prstGeom prst="rect">
            <a:avLst/>
          </a:prstGeom>
          <a:effectLst/>
        </p:spPr>
        <p:txBody>
          <a:bodyPr wrap="none">
            <a:spAutoFit/>
          </a:bodyPr>
          <a:lstStyle>
            <a:lvl1pPr marL="0" indent="0" algn="ctr">
              <a:spcBef>
                <a:spcPts val="0"/>
              </a:spcBef>
              <a:buClrTx/>
              <a:buSzTx/>
              <a:buNone/>
              <a:defRPr sz="5853"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129" name="designed by graphic node"/>
          <p:cNvSpPr txBox="1">
            <a:spLocks noGrp="1"/>
          </p:cNvSpPr>
          <p:nvPr>
            <p:ph type="body" sz="quarter" idx="16"/>
          </p:nvPr>
        </p:nvSpPr>
        <p:spPr>
          <a:xfrm>
            <a:off x="1186101" y="2218416"/>
            <a:ext cx="2773195" cy="321755"/>
          </a:xfrm>
          <a:prstGeom prst="rect">
            <a:avLst/>
          </a:prstGeom>
          <a:effectLst/>
        </p:spPr>
        <p:txBody>
          <a:bodyPr wrap="none">
            <a:spAutoFit/>
          </a:bodyPr>
          <a:lstStyle>
            <a:lvl1pPr marL="0" indent="0" algn="ctr">
              <a:spcBef>
                <a:spcPts val="0"/>
              </a:spcBef>
              <a:buClrTx/>
              <a:buSzTx/>
              <a:buNone/>
              <a:defRPr sz="1424"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130" name="Legentis in iis qui facit eorum claritatem. Investigationes demonstraverunt lectores legere me lius quod ii legunt saepius. Claritas est etiam processus dynamicus, qui sequitur mutationem consuetudium lectorum. Mirum est notare quam littera gothica, quam nunc putamus parum claram. Legentis in iis qui facit eorum claritatem. Investigationes demonstraverunt lectores legere"/>
          <p:cNvSpPr txBox="1">
            <a:spLocks noGrp="1"/>
          </p:cNvSpPr>
          <p:nvPr>
            <p:ph type="body" sz="quarter" idx="17"/>
          </p:nvPr>
        </p:nvSpPr>
        <p:spPr>
          <a:xfrm>
            <a:off x="975501" y="3143588"/>
            <a:ext cx="3194397" cy="219484"/>
          </a:xfrm>
          <a:prstGeom prst="rect">
            <a:avLst/>
          </a:prstGeom>
          <a:effectLst/>
        </p:spPr>
        <p:txBody>
          <a:bodyPr>
            <a:spAutoFit/>
          </a:bodyPr>
          <a:lstStyle>
            <a:lvl1pPr marL="0" indent="0" algn="ctr">
              <a:lnSpc>
                <a:spcPct val="90000"/>
              </a:lnSpc>
              <a:spcBef>
                <a:spcPts val="0"/>
              </a:spcBef>
              <a:buClrTx/>
              <a:buSzTx/>
              <a:buNone/>
              <a:defRPr sz="844">
                <a:latin typeface="Avenir Next Ultra Light"/>
                <a:ea typeface="Avenir Next Ultra Light"/>
                <a:cs typeface="Avenir Next Ultra Light"/>
                <a:sym typeface="Avenir Next Ultra Light"/>
              </a:defRPr>
            </a:lvl1pPr>
          </a:lstStyle>
          <a:p>
            <a:pPr lvl="0"/>
            <a:r>
              <a:rPr lang="en-US"/>
              <a:t>Click to edit Master text styles</a:t>
            </a:r>
          </a:p>
        </p:txBody>
      </p:sp>
      <p:sp>
        <p:nvSpPr>
          <p:cNvPr id="131" name="Slide Number"/>
          <p:cNvSpPr txBox="1">
            <a:spLocks noGrp="1"/>
          </p:cNvSpPr>
          <p:nvPr>
            <p:ph type="sldNum" sz="quarter" idx="2"/>
          </p:nvPr>
        </p:nvSpPr>
        <p:spPr>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27577879"/>
      </p:ext>
    </p:extLst>
  </p:cSld>
  <p:clrMapOvr>
    <a:masterClrMapping/>
  </p:clrMapOvr>
  <p:transition spd="med"/>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reserve="1">
  <p:cSld name="Photo - Large">
    <p:spTree>
      <p:nvGrpSpPr>
        <p:cNvPr id="1" name=""/>
        <p:cNvGrpSpPr/>
        <p:nvPr/>
      </p:nvGrpSpPr>
      <p:grpSpPr>
        <a:xfrm>
          <a:off x="0" y="0"/>
          <a:ext cx="0" cy="0"/>
          <a:chOff x="0" y="0"/>
          <a:chExt cx="0" cy="0"/>
        </a:xfrm>
      </p:grpSpPr>
      <p:sp>
        <p:nvSpPr>
          <p:cNvPr id="138" name="Line"/>
          <p:cNvSpPr/>
          <p:nvPr/>
        </p:nvSpPr>
        <p:spPr>
          <a:xfrm flipV="1">
            <a:off x="695992" y="4425846"/>
            <a:ext cx="7747865" cy="1492"/>
          </a:xfrm>
          <a:prstGeom prst="line">
            <a:avLst/>
          </a:prstGeom>
          <a:ln w="12700">
            <a:solidFill>
              <a:srgbClr val="000000"/>
            </a:solidFill>
            <a:miter lim="400000"/>
          </a:ln>
          <a:effectLst>
            <a:outerShdw blurRad="584200" dist="25400" dir="5400000" rotWithShape="0">
              <a:srgbClr val="000000">
                <a:alpha val="92000"/>
              </a:srgbClr>
            </a:outerShdw>
          </a:effectLst>
        </p:spPr>
        <p:txBody>
          <a:bodyPr lIns="0" tIns="0" rIns="0" bIns="0"/>
          <a:lstStyle/>
          <a:p>
            <a:pPr algn="l" defTabSz="241093">
              <a:defRPr sz="1200">
                <a:solidFill>
                  <a:srgbClr val="000000"/>
                </a:solidFill>
                <a:latin typeface="Helvetica"/>
                <a:ea typeface="Helvetica"/>
                <a:cs typeface="Helvetica"/>
                <a:sym typeface="Helvetica"/>
              </a:defRPr>
            </a:pPr>
            <a:endParaRPr sz="633"/>
          </a:p>
        </p:txBody>
      </p:sp>
      <p:sp>
        <p:nvSpPr>
          <p:cNvPr id="139" name="girl-1567057_1280.jpg"/>
          <p:cNvSpPr>
            <a:spLocks noGrp="1"/>
          </p:cNvSpPr>
          <p:nvPr>
            <p:ph type="pic" idx="13"/>
          </p:nvPr>
        </p:nvSpPr>
        <p:spPr>
          <a:xfrm>
            <a:off x="1062381" y="512704"/>
            <a:ext cx="7018735" cy="3900959"/>
          </a:xfrm>
          <a:prstGeom prst="rect">
            <a:avLst/>
          </a:prstGeom>
          <a:ln w="63500">
            <a:solidFill>
              <a:srgbClr val="000000">
                <a:alpha val="0"/>
              </a:srgbClr>
            </a:solidFill>
          </a:ln>
          <a:effectLst>
            <a:outerShdw blurRad="76200" dist="25400" dir="600000" rotWithShape="0">
              <a:srgbClr val="000000"/>
            </a:outerShdw>
          </a:effectLst>
        </p:spPr>
        <p:txBody>
          <a:bodyPr lIns="91439" tIns="45719" rIns="91439" bIns="45719" anchor="t"/>
          <a:lstStyle/>
          <a:p>
            <a:r>
              <a:rPr lang="en-US"/>
              <a:t>Click icon to add picture</a:t>
            </a:r>
            <a:endParaRPr/>
          </a:p>
        </p:txBody>
      </p:sp>
      <p:sp>
        <p:nvSpPr>
          <p:cNvPr id="140" name="Shape"/>
          <p:cNvSpPr/>
          <p:nvPr/>
        </p:nvSpPr>
        <p:spPr>
          <a:xfrm>
            <a:off x="8724305" y="113854"/>
            <a:ext cx="424810" cy="669727"/>
          </a:xfrm>
          <a:custGeom>
            <a:avLst/>
            <a:gdLst/>
            <a:ahLst/>
            <a:cxnLst>
              <a:cxn ang="0">
                <a:pos x="wd2" y="hd2"/>
              </a:cxn>
              <a:cxn ang="5400000">
                <a:pos x="wd2" y="hd2"/>
              </a:cxn>
              <a:cxn ang="10800000">
                <a:pos x="wd2" y="hd2"/>
              </a:cxn>
              <a:cxn ang="16200000">
                <a:pos x="wd2" y="hd2"/>
              </a:cxn>
            </a:cxnLst>
            <a:rect l="0" t="0" r="r" b="b"/>
            <a:pathLst>
              <a:path w="21600" h="21600" extrusionOk="0">
                <a:moveTo>
                  <a:pt x="1736" y="0"/>
                </a:moveTo>
                <a:lnTo>
                  <a:pt x="21600" y="0"/>
                </a:lnTo>
                <a:lnTo>
                  <a:pt x="21600" y="0"/>
                </a:lnTo>
                <a:lnTo>
                  <a:pt x="21600" y="21600"/>
                </a:lnTo>
                <a:lnTo>
                  <a:pt x="1736" y="21600"/>
                </a:lnTo>
                <a:lnTo>
                  <a:pt x="1736" y="21600"/>
                </a:lnTo>
                <a:cubicBezTo>
                  <a:pt x="1256" y="21600"/>
                  <a:pt x="823" y="21515"/>
                  <a:pt x="508" y="21379"/>
                </a:cubicBezTo>
                <a:cubicBezTo>
                  <a:pt x="194" y="21242"/>
                  <a:pt x="0" y="21053"/>
                  <a:pt x="0" y="20845"/>
                </a:cubicBezTo>
                <a:lnTo>
                  <a:pt x="0" y="755"/>
                </a:lnTo>
                <a:lnTo>
                  <a:pt x="0" y="755"/>
                </a:lnTo>
                <a:cubicBezTo>
                  <a:pt x="0" y="547"/>
                  <a:pt x="194" y="358"/>
                  <a:pt x="508" y="221"/>
                </a:cubicBezTo>
                <a:cubicBezTo>
                  <a:pt x="823" y="85"/>
                  <a:pt x="1256" y="0"/>
                  <a:pt x="1736" y="0"/>
                </a:cubicBezTo>
                <a:close/>
              </a:path>
            </a:pathLst>
          </a:custGeom>
          <a:gradFill>
            <a:gsLst>
              <a:gs pos="0">
                <a:srgbClr val="E098A8"/>
              </a:gs>
              <a:gs pos="100000">
                <a:srgbClr val="A9334D"/>
              </a:gs>
            </a:gsLst>
            <a:lin ang="5400000"/>
          </a:gradFill>
          <a:ln w="25400">
            <a:miter lim="400000"/>
          </a:ln>
          <a:effectLst>
            <a:outerShdw blurRad="63500" dist="25400" dir="5520000" rotWithShape="0">
              <a:srgbClr val="000000">
                <a:alpha val="92000"/>
              </a:srgbClr>
            </a:outerShdw>
          </a:effectLst>
        </p:spPr>
        <p:txBody>
          <a:bodyPr lIns="26789" tIns="26789" rIns="26789" bIns="2678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41" name="Shape"/>
          <p:cNvSpPr/>
          <p:nvPr/>
        </p:nvSpPr>
        <p:spPr>
          <a:xfrm>
            <a:off x="8722397" y="113854"/>
            <a:ext cx="428626" cy="234405"/>
          </a:xfrm>
          <a:custGeom>
            <a:avLst/>
            <a:gdLst/>
            <a:ahLst/>
            <a:cxnLst>
              <a:cxn ang="0">
                <a:pos x="wd2" y="hd2"/>
              </a:cxn>
              <a:cxn ang="5400000">
                <a:pos x="wd2" y="hd2"/>
              </a:cxn>
              <a:cxn ang="10800000">
                <a:pos x="wd2" y="hd2"/>
              </a:cxn>
              <a:cxn ang="16200000">
                <a:pos x="wd2" y="hd2"/>
              </a:cxn>
            </a:cxnLst>
            <a:rect l="0" t="0" r="r" b="b"/>
            <a:pathLst>
              <a:path w="21446" h="18632" extrusionOk="0">
                <a:moveTo>
                  <a:pt x="0" y="856"/>
                </a:moveTo>
                <a:lnTo>
                  <a:pt x="0" y="16258"/>
                </a:lnTo>
                <a:cubicBezTo>
                  <a:pt x="0" y="16258"/>
                  <a:pt x="21045" y="21600"/>
                  <a:pt x="21322" y="16258"/>
                </a:cubicBezTo>
                <a:cubicBezTo>
                  <a:pt x="21600" y="10917"/>
                  <a:pt x="21322" y="0"/>
                  <a:pt x="21322" y="0"/>
                </a:cubicBezTo>
                <a:lnTo>
                  <a:pt x="0" y="856"/>
                </a:lnTo>
                <a:close/>
              </a:path>
            </a:pathLst>
          </a:custGeom>
          <a:gradFill>
            <a:gsLst>
              <a:gs pos="0">
                <a:srgbClr val="FFFFFF">
                  <a:alpha val="27000"/>
                </a:srgbClr>
              </a:gs>
              <a:gs pos="100000">
                <a:srgbClr val="FFFFFF">
                  <a:alpha val="0"/>
                </a:srgbClr>
              </a:gs>
            </a:gsLst>
            <a:lin ang="2700000"/>
          </a:gradFill>
          <a:ln w="25400">
            <a:miter lim="400000"/>
          </a:ln>
        </p:spPr>
        <p:txBody>
          <a:bodyPr lIns="26789" tIns="26789" rIns="26789" bIns="2678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42" name="T…"/>
          <p:cNvSpPr txBox="1">
            <a:spLocks noGrp="1"/>
          </p:cNvSpPr>
          <p:nvPr>
            <p:ph type="body" sz="quarter" idx="14"/>
          </p:nvPr>
        </p:nvSpPr>
        <p:spPr>
          <a:xfrm>
            <a:off x="8637565" y="-1159991"/>
            <a:ext cx="598290" cy="3217419"/>
          </a:xfrm>
          <a:prstGeom prst="rect">
            <a:avLst/>
          </a:prstGeom>
          <a:effectLst/>
        </p:spPr>
        <p:txBody>
          <a:bodyPr>
            <a:spAutoFit/>
          </a:bodyPr>
          <a:lstStyle/>
          <a:p>
            <a:pPr marL="0" lvl="0"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Click to edit Master text styles</a:t>
            </a:r>
          </a:p>
          <a:p>
            <a:pPr marL="0" lvl="1"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Second level</a:t>
            </a:r>
          </a:p>
          <a:p>
            <a:pPr marL="0" lvl="2"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Third level</a:t>
            </a:r>
          </a:p>
          <a:p>
            <a:pPr marL="0" lvl="3"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Fourth level</a:t>
            </a:r>
          </a:p>
        </p:txBody>
      </p:sp>
      <p:sp>
        <p:nvSpPr>
          <p:cNvPr id="143" name="Slide Number"/>
          <p:cNvSpPr txBox="1">
            <a:spLocks noGrp="1"/>
          </p:cNvSpPr>
          <p:nvPr>
            <p:ph type="sldNum" sz="quarter" idx="2"/>
          </p:nvPr>
        </p:nvSpPr>
        <p:spPr>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93804118"/>
      </p:ext>
    </p:extLst>
  </p:cSld>
  <p:clrMapOvr>
    <a:masterClrMapping/>
  </p:clrMapOvr>
  <p:transition spd="med"/>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reserve="1">
  <p:cSld name="Photo - 2 Up">
    <p:spTree>
      <p:nvGrpSpPr>
        <p:cNvPr id="1" name=""/>
        <p:cNvGrpSpPr/>
        <p:nvPr/>
      </p:nvGrpSpPr>
      <p:grpSpPr>
        <a:xfrm>
          <a:off x="0" y="0"/>
          <a:ext cx="0" cy="0"/>
          <a:chOff x="0" y="0"/>
          <a:chExt cx="0" cy="0"/>
        </a:xfrm>
      </p:grpSpPr>
      <p:sp>
        <p:nvSpPr>
          <p:cNvPr id="150" name="Line"/>
          <p:cNvSpPr/>
          <p:nvPr/>
        </p:nvSpPr>
        <p:spPr>
          <a:xfrm>
            <a:off x="811904" y="4523035"/>
            <a:ext cx="3688660" cy="1728"/>
          </a:xfrm>
          <a:prstGeom prst="line">
            <a:avLst/>
          </a:prstGeom>
          <a:ln w="12700">
            <a:solidFill>
              <a:srgbClr val="000000"/>
            </a:solidFill>
            <a:miter lim="400000"/>
          </a:ln>
          <a:effectLst>
            <a:outerShdw blurRad="584200" dist="25400" dir="5400000" rotWithShape="0">
              <a:srgbClr val="000000">
                <a:alpha val="92000"/>
              </a:srgbClr>
            </a:outerShdw>
          </a:effectLst>
        </p:spPr>
        <p:txBody>
          <a:bodyPr lIns="0" tIns="0" rIns="0" bIns="0"/>
          <a:lstStyle/>
          <a:p>
            <a:pPr algn="l" defTabSz="241093">
              <a:defRPr sz="1200">
                <a:solidFill>
                  <a:srgbClr val="000000"/>
                </a:solidFill>
                <a:latin typeface="Helvetica"/>
                <a:ea typeface="Helvetica"/>
                <a:cs typeface="Helvetica"/>
                <a:sym typeface="Helvetica"/>
              </a:defRPr>
            </a:pPr>
            <a:endParaRPr sz="633"/>
          </a:p>
        </p:txBody>
      </p:sp>
      <p:sp>
        <p:nvSpPr>
          <p:cNvPr id="151" name="Line"/>
          <p:cNvSpPr/>
          <p:nvPr/>
        </p:nvSpPr>
        <p:spPr>
          <a:xfrm>
            <a:off x="4642740" y="4523035"/>
            <a:ext cx="3688659" cy="1728"/>
          </a:xfrm>
          <a:prstGeom prst="line">
            <a:avLst/>
          </a:prstGeom>
          <a:ln w="12700">
            <a:solidFill>
              <a:srgbClr val="000000"/>
            </a:solidFill>
            <a:miter lim="400000"/>
          </a:ln>
          <a:effectLst>
            <a:outerShdw blurRad="584200" dist="25400" dir="5400000" rotWithShape="0">
              <a:srgbClr val="000000">
                <a:alpha val="92000"/>
              </a:srgbClr>
            </a:outerShdw>
          </a:effectLst>
        </p:spPr>
        <p:txBody>
          <a:bodyPr lIns="0" tIns="0" rIns="0" bIns="0"/>
          <a:lstStyle/>
          <a:p>
            <a:pPr algn="l" defTabSz="241093">
              <a:defRPr sz="1200">
                <a:solidFill>
                  <a:srgbClr val="000000"/>
                </a:solidFill>
                <a:latin typeface="Helvetica"/>
                <a:ea typeface="Helvetica"/>
                <a:cs typeface="Helvetica"/>
                <a:sym typeface="Helvetica"/>
              </a:defRPr>
            </a:pPr>
            <a:endParaRPr sz="633"/>
          </a:p>
        </p:txBody>
      </p:sp>
      <p:sp>
        <p:nvSpPr>
          <p:cNvPr id="152" name="girl-1567057_1280.jpg"/>
          <p:cNvSpPr>
            <a:spLocks noGrp="1"/>
          </p:cNvSpPr>
          <p:nvPr>
            <p:ph type="pic" sz="half" idx="13"/>
          </p:nvPr>
        </p:nvSpPr>
        <p:spPr>
          <a:xfrm>
            <a:off x="4866428" y="614739"/>
            <a:ext cx="3250407" cy="3897809"/>
          </a:xfrm>
          <a:prstGeom prst="rect">
            <a:avLst/>
          </a:prstGeom>
          <a:ln w="63500">
            <a:solidFill>
              <a:srgbClr val="000000">
                <a:alpha val="0"/>
              </a:srgbClr>
            </a:solidFill>
          </a:ln>
          <a:effectLst>
            <a:outerShdw blurRad="76200" dist="25400" dir="600000" rotWithShape="0">
              <a:srgbClr val="000000"/>
            </a:outerShdw>
          </a:effectLst>
        </p:spPr>
        <p:txBody>
          <a:bodyPr lIns="91439" tIns="45719" rIns="91439" bIns="45719" anchor="t"/>
          <a:lstStyle/>
          <a:p>
            <a:r>
              <a:rPr lang="en-US"/>
              <a:t>Click icon to add picture</a:t>
            </a:r>
            <a:endParaRPr/>
          </a:p>
        </p:txBody>
      </p:sp>
      <p:sp>
        <p:nvSpPr>
          <p:cNvPr id="153" name="girl-1567057_1280.jpg"/>
          <p:cNvSpPr>
            <a:spLocks noGrp="1"/>
          </p:cNvSpPr>
          <p:nvPr>
            <p:ph type="pic" sz="half" idx="14"/>
          </p:nvPr>
        </p:nvSpPr>
        <p:spPr>
          <a:xfrm>
            <a:off x="1035592" y="614739"/>
            <a:ext cx="3250407" cy="3897809"/>
          </a:xfrm>
          <a:prstGeom prst="rect">
            <a:avLst/>
          </a:prstGeom>
          <a:ln w="63500">
            <a:solidFill>
              <a:srgbClr val="000000">
                <a:alpha val="0"/>
              </a:srgbClr>
            </a:solidFill>
          </a:ln>
          <a:effectLst>
            <a:outerShdw blurRad="76200" dist="25400" dir="600000" rotWithShape="0">
              <a:srgbClr val="000000"/>
            </a:outerShdw>
          </a:effectLst>
        </p:spPr>
        <p:txBody>
          <a:bodyPr lIns="91439" tIns="45719" rIns="91439" bIns="45719" anchor="t"/>
          <a:lstStyle/>
          <a:p>
            <a:r>
              <a:rPr lang="en-US"/>
              <a:t>Click icon to add picture</a:t>
            </a:r>
            <a:endParaRPr/>
          </a:p>
        </p:txBody>
      </p:sp>
      <p:sp>
        <p:nvSpPr>
          <p:cNvPr id="154" name="Shape"/>
          <p:cNvSpPr/>
          <p:nvPr/>
        </p:nvSpPr>
        <p:spPr>
          <a:xfrm>
            <a:off x="8724305" y="113854"/>
            <a:ext cx="424810" cy="669727"/>
          </a:xfrm>
          <a:custGeom>
            <a:avLst/>
            <a:gdLst/>
            <a:ahLst/>
            <a:cxnLst>
              <a:cxn ang="0">
                <a:pos x="wd2" y="hd2"/>
              </a:cxn>
              <a:cxn ang="5400000">
                <a:pos x="wd2" y="hd2"/>
              </a:cxn>
              <a:cxn ang="10800000">
                <a:pos x="wd2" y="hd2"/>
              </a:cxn>
              <a:cxn ang="16200000">
                <a:pos x="wd2" y="hd2"/>
              </a:cxn>
            </a:cxnLst>
            <a:rect l="0" t="0" r="r" b="b"/>
            <a:pathLst>
              <a:path w="21600" h="21600" extrusionOk="0">
                <a:moveTo>
                  <a:pt x="1736" y="0"/>
                </a:moveTo>
                <a:lnTo>
                  <a:pt x="21600" y="0"/>
                </a:lnTo>
                <a:lnTo>
                  <a:pt x="21600" y="0"/>
                </a:lnTo>
                <a:lnTo>
                  <a:pt x="21600" y="21600"/>
                </a:lnTo>
                <a:lnTo>
                  <a:pt x="1736" y="21600"/>
                </a:lnTo>
                <a:lnTo>
                  <a:pt x="1736" y="21600"/>
                </a:lnTo>
                <a:cubicBezTo>
                  <a:pt x="1256" y="21600"/>
                  <a:pt x="823" y="21515"/>
                  <a:pt x="508" y="21379"/>
                </a:cubicBezTo>
                <a:cubicBezTo>
                  <a:pt x="194" y="21242"/>
                  <a:pt x="0" y="21053"/>
                  <a:pt x="0" y="20845"/>
                </a:cubicBezTo>
                <a:lnTo>
                  <a:pt x="0" y="755"/>
                </a:lnTo>
                <a:lnTo>
                  <a:pt x="0" y="755"/>
                </a:lnTo>
                <a:cubicBezTo>
                  <a:pt x="0" y="547"/>
                  <a:pt x="194" y="358"/>
                  <a:pt x="508" y="221"/>
                </a:cubicBezTo>
                <a:cubicBezTo>
                  <a:pt x="823" y="85"/>
                  <a:pt x="1256" y="0"/>
                  <a:pt x="1736" y="0"/>
                </a:cubicBezTo>
                <a:close/>
              </a:path>
            </a:pathLst>
          </a:custGeom>
          <a:gradFill>
            <a:gsLst>
              <a:gs pos="0">
                <a:srgbClr val="E098A8"/>
              </a:gs>
              <a:gs pos="100000">
                <a:srgbClr val="A9334D"/>
              </a:gs>
            </a:gsLst>
            <a:lin ang="5400000"/>
          </a:gradFill>
          <a:ln w="25400">
            <a:miter lim="400000"/>
          </a:ln>
          <a:effectLst>
            <a:outerShdw blurRad="63500" dist="25400" dir="5520000" rotWithShape="0">
              <a:srgbClr val="000000">
                <a:alpha val="92000"/>
              </a:srgbClr>
            </a:outerShdw>
          </a:effectLst>
        </p:spPr>
        <p:txBody>
          <a:bodyPr lIns="26789" tIns="26789" rIns="26789" bIns="2678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55" name="Shape"/>
          <p:cNvSpPr/>
          <p:nvPr/>
        </p:nvSpPr>
        <p:spPr>
          <a:xfrm>
            <a:off x="8722397" y="113854"/>
            <a:ext cx="428626" cy="234405"/>
          </a:xfrm>
          <a:custGeom>
            <a:avLst/>
            <a:gdLst/>
            <a:ahLst/>
            <a:cxnLst>
              <a:cxn ang="0">
                <a:pos x="wd2" y="hd2"/>
              </a:cxn>
              <a:cxn ang="5400000">
                <a:pos x="wd2" y="hd2"/>
              </a:cxn>
              <a:cxn ang="10800000">
                <a:pos x="wd2" y="hd2"/>
              </a:cxn>
              <a:cxn ang="16200000">
                <a:pos x="wd2" y="hd2"/>
              </a:cxn>
            </a:cxnLst>
            <a:rect l="0" t="0" r="r" b="b"/>
            <a:pathLst>
              <a:path w="21446" h="18632" extrusionOk="0">
                <a:moveTo>
                  <a:pt x="0" y="856"/>
                </a:moveTo>
                <a:lnTo>
                  <a:pt x="0" y="16258"/>
                </a:lnTo>
                <a:cubicBezTo>
                  <a:pt x="0" y="16258"/>
                  <a:pt x="21045" y="21600"/>
                  <a:pt x="21322" y="16258"/>
                </a:cubicBezTo>
                <a:cubicBezTo>
                  <a:pt x="21600" y="10917"/>
                  <a:pt x="21322" y="0"/>
                  <a:pt x="21322" y="0"/>
                </a:cubicBezTo>
                <a:lnTo>
                  <a:pt x="0" y="856"/>
                </a:lnTo>
                <a:close/>
              </a:path>
            </a:pathLst>
          </a:custGeom>
          <a:gradFill>
            <a:gsLst>
              <a:gs pos="0">
                <a:srgbClr val="FFFFFF">
                  <a:alpha val="27000"/>
                </a:srgbClr>
              </a:gs>
              <a:gs pos="100000">
                <a:srgbClr val="FFFFFF">
                  <a:alpha val="0"/>
                </a:srgbClr>
              </a:gs>
            </a:gsLst>
            <a:lin ang="2700000"/>
          </a:gradFill>
          <a:ln w="25400">
            <a:miter lim="400000"/>
          </a:ln>
        </p:spPr>
        <p:txBody>
          <a:bodyPr lIns="26789" tIns="26789" rIns="26789" bIns="2678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56" name="T…"/>
          <p:cNvSpPr txBox="1">
            <a:spLocks noGrp="1"/>
          </p:cNvSpPr>
          <p:nvPr>
            <p:ph type="body" sz="quarter" idx="15"/>
          </p:nvPr>
        </p:nvSpPr>
        <p:spPr>
          <a:xfrm>
            <a:off x="8637565" y="-1159991"/>
            <a:ext cx="598290" cy="3217419"/>
          </a:xfrm>
          <a:prstGeom prst="rect">
            <a:avLst/>
          </a:prstGeom>
          <a:effectLst/>
        </p:spPr>
        <p:txBody>
          <a:bodyPr>
            <a:spAutoFit/>
          </a:bodyPr>
          <a:lstStyle/>
          <a:p>
            <a:pPr marL="0" lvl="0"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Click to edit Master text styles</a:t>
            </a:r>
          </a:p>
          <a:p>
            <a:pPr marL="0" lvl="1"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Second level</a:t>
            </a:r>
          </a:p>
          <a:p>
            <a:pPr marL="0" lvl="2"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Third level</a:t>
            </a:r>
          </a:p>
          <a:p>
            <a:pPr marL="0" lvl="3"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Fourth level</a:t>
            </a:r>
          </a:p>
        </p:txBody>
      </p:sp>
      <p:sp>
        <p:nvSpPr>
          <p:cNvPr id="157" name="Slide Number"/>
          <p:cNvSpPr txBox="1">
            <a:spLocks noGrp="1"/>
          </p:cNvSpPr>
          <p:nvPr>
            <p:ph type="sldNum" sz="quarter" idx="2"/>
          </p:nvPr>
        </p:nvSpPr>
        <p:spPr>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91745926"/>
      </p:ext>
    </p:extLst>
  </p:cSld>
  <p:clrMapOvr>
    <a:masterClrMapping/>
  </p:clrMapOvr>
  <p:transition spd="med"/>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reserve="1">
  <p:cSld name="Title, Bullets &amp; Photo">
    <p:spTree>
      <p:nvGrpSpPr>
        <p:cNvPr id="1" name=""/>
        <p:cNvGrpSpPr/>
        <p:nvPr/>
      </p:nvGrpSpPr>
      <p:grpSpPr>
        <a:xfrm>
          <a:off x="0" y="0"/>
          <a:ext cx="0" cy="0"/>
          <a:chOff x="0" y="0"/>
          <a:chExt cx="0" cy="0"/>
        </a:xfrm>
      </p:grpSpPr>
      <p:sp>
        <p:nvSpPr>
          <p:cNvPr id="164" name="Line"/>
          <p:cNvSpPr/>
          <p:nvPr/>
        </p:nvSpPr>
        <p:spPr>
          <a:xfrm>
            <a:off x="4549181" y="4201566"/>
            <a:ext cx="3688660" cy="1728"/>
          </a:xfrm>
          <a:prstGeom prst="line">
            <a:avLst/>
          </a:prstGeom>
          <a:ln w="12700">
            <a:solidFill>
              <a:srgbClr val="000000"/>
            </a:solidFill>
            <a:miter lim="400000"/>
          </a:ln>
          <a:effectLst>
            <a:outerShdw blurRad="584200" dist="25400" dir="5400000" rotWithShape="0">
              <a:srgbClr val="000000">
                <a:alpha val="92000"/>
              </a:srgbClr>
            </a:outerShdw>
          </a:effectLst>
        </p:spPr>
        <p:txBody>
          <a:bodyPr lIns="0" tIns="0" rIns="0" bIns="0"/>
          <a:lstStyle/>
          <a:p>
            <a:pPr algn="l" defTabSz="241093">
              <a:defRPr sz="1200">
                <a:solidFill>
                  <a:srgbClr val="000000"/>
                </a:solidFill>
                <a:latin typeface="Helvetica"/>
                <a:ea typeface="Helvetica"/>
                <a:cs typeface="Helvetica"/>
                <a:sym typeface="Helvetica"/>
              </a:defRPr>
            </a:pPr>
            <a:endParaRPr sz="633"/>
          </a:p>
        </p:txBody>
      </p:sp>
      <p:sp>
        <p:nvSpPr>
          <p:cNvPr id="165" name="girl-1567057_1280.jpg"/>
          <p:cNvSpPr>
            <a:spLocks noGrp="1"/>
          </p:cNvSpPr>
          <p:nvPr>
            <p:ph type="pic" sz="half" idx="13"/>
          </p:nvPr>
        </p:nvSpPr>
        <p:spPr>
          <a:xfrm>
            <a:off x="4793624" y="1152094"/>
            <a:ext cx="3214688" cy="3033862"/>
          </a:xfrm>
          <a:prstGeom prst="rect">
            <a:avLst/>
          </a:prstGeom>
          <a:ln w="63500">
            <a:solidFill>
              <a:srgbClr val="000000">
                <a:alpha val="0"/>
              </a:srgbClr>
            </a:solidFill>
          </a:ln>
          <a:effectLst>
            <a:outerShdw blurRad="76200" dist="25400" dir="600000" rotWithShape="0">
              <a:srgbClr val="000000"/>
            </a:outerShdw>
          </a:effectLst>
        </p:spPr>
        <p:txBody>
          <a:bodyPr lIns="91439" tIns="45719" rIns="91439" bIns="45719" anchor="t"/>
          <a:lstStyle/>
          <a:p>
            <a:r>
              <a:rPr lang="en-US"/>
              <a:t>Click icon to add picture</a:t>
            </a:r>
            <a:endParaRPr/>
          </a:p>
        </p:txBody>
      </p:sp>
      <p:sp>
        <p:nvSpPr>
          <p:cNvPr id="166" name="Shape"/>
          <p:cNvSpPr/>
          <p:nvPr/>
        </p:nvSpPr>
        <p:spPr>
          <a:xfrm>
            <a:off x="8724305" y="113854"/>
            <a:ext cx="424810" cy="669727"/>
          </a:xfrm>
          <a:custGeom>
            <a:avLst/>
            <a:gdLst/>
            <a:ahLst/>
            <a:cxnLst>
              <a:cxn ang="0">
                <a:pos x="wd2" y="hd2"/>
              </a:cxn>
              <a:cxn ang="5400000">
                <a:pos x="wd2" y="hd2"/>
              </a:cxn>
              <a:cxn ang="10800000">
                <a:pos x="wd2" y="hd2"/>
              </a:cxn>
              <a:cxn ang="16200000">
                <a:pos x="wd2" y="hd2"/>
              </a:cxn>
            </a:cxnLst>
            <a:rect l="0" t="0" r="r" b="b"/>
            <a:pathLst>
              <a:path w="21600" h="21600" extrusionOk="0">
                <a:moveTo>
                  <a:pt x="1736" y="0"/>
                </a:moveTo>
                <a:lnTo>
                  <a:pt x="21600" y="0"/>
                </a:lnTo>
                <a:lnTo>
                  <a:pt x="21600" y="0"/>
                </a:lnTo>
                <a:lnTo>
                  <a:pt x="21600" y="21600"/>
                </a:lnTo>
                <a:lnTo>
                  <a:pt x="1736" y="21600"/>
                </a:lnTo>
                <a:lnTo>
                  <a:pt x="1736" y="21600"/>
                </a:lnTo>
                <a:cubicBezTo>
                  <a:pt x="1256" y="21600"/>
                  <a:pt x="823" y="21515"/>
                  <a:pt x="508" y="21379"/>
                </a:cubicBezTo>
                <a:cubicBezTo>
                  <a:pt x="194" y="21242"/>
                  <a:pt x="0" y="21053"/>
                  <a:pt x="0" y="20845"/>
                </a:cubicBezTo>
                <a:lnTo>
                  <a:pt x="0" y="755"/>
                </a:lnTo>
                <a:lnTo>
                  <a:pt x="0" y="755"/>
                </a:lnTo>
                <a:cubicBezTo>
                  <a:pt x="0" y="547"/>
                  <a:pt x="194" y="358"/>
                  <a:pt x="508" y="221"/>
                </a:cubicBezTo>
                <a:cubicBezTo>
                  <a:pt x="823" y="85"/>
                  <a:pt x="1256" y="0"/>
                  <a:pt x="1736" y="0"/>
                </a:cubicBezTo>
                <a:close/>
              </a:path>
            </a:pathLst>
          </a:custGeom>
          <a:gradFill>
            <a:gsLst>
              <a:gs pos="0">
                <a:srgbClr val="E098A8"/>
              </a:gs>
              <a:gs pos="100000">
                <a:srgbClr val="A9334D"/>
              </a:gs>
            </a:gsLst>
            <a:lin ang="5400000"/>
          </a:gradFill>
          <a:ln w="25400">
            <a:miter lim="400000"/>
          </a:ln>
          <a:effectLst>
            <a:outerShdw blurRad="63500" dist="25400" dir="5520000" rotWithShape="0">
              <a:srgbClr val="000000">
                <a:alpha val="92000"/>
              </a:srgbClr>
            </a:outerShdw>
          </a:effectLst>
        </p:spPr>
        <p:txBody>
          <a:bodyPr lIns="26789" tIns="26789" rIns="26789" bIns="2678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67" name="Shape"/>
          <p:cNvSpPr/>
          <p:nvPr/>
        </p:nvSpPr>
        <p:spPr>
          <a:xfrm>
            <a:off x="8722397" y="113854"/>
            <a:ext cx="428626" cy="234405"/>
          </a:xfrm>
          <a:custGeom>
            <a:avLst/>
            <a:gdLst/>
            <a:ahLst/>
            <a:cxnLst>
              <a:cxn ang="0">
                <a:pos x="wd2" y="hd2"/>
              </a:cxn>
              <a:cxn ang="5400000">
                <a:pos x="wd2" y="hd2"/>
              </a:cxn>
              <a:cxn ang="10800000">
                <a:pos x="wd2" y="hd2"/>
              </a:cxn>
              <a:cxn ang="16200000">
                <a:pos x="wd2" y="hd2"/>
              </a:cxn>
            </a:cxnLst>
            <a:rect l="0" t="0" r="r" b="b"/>
            <a:pathLst>
              <a:path w="21446" h="18632" extrusionOk="0">
                <a:moveTo>
                  <a:pt x="0" y="856"/>
                </a:moveTo>
                <a:lnTo>
                  <a:pt x="0" y="16258"/>
                </a:lnTo>
                <a:cubicBezTo>
                  <a:pt x="0" y="16258"/>
                  <a:pt x="21045" y="21600"/>
                  <a:pt x="21322" y="16258"/>
                </a:cubicBezTo>
                <a:cubicBezTo>
                  <a:pt x="21600" y="10917"/>
                  <a:pt x="21322" y="0"/>
                  <a:pt x="21322" y="0"/>
                </a:cubicBezTo>
                <a:lnTo>
                  <a:pt x="0" y="856"/>
                </a:lnTo>
                <a:close/>
              </a:path>
            </a:pathLst>
          </a:custGeom>
          <a:gradFill>
            <a:gsLst>
              <a:gs pos="0">
                <a:srgbClr val="FFFFFF">
                  <a:alpha val="27000"/>
                </a:srgbClr>
              </a:gs>
              <a:gs pos="100000">
                <a:srgbClr val="FFFFFF">
                  <a:alpha val="0"/>
                </a:srgbClr>
              </a:gs>
            </a:gsLst>
            <a:lin ang="2700000"/>
          </a:gradFill>
          <a:ln w="25400">
            <a:miter lim="400000"/>
          </a:ln>
        </p:spPr>
        <p:txBody>
          <a:bodyPr lIns="26789" tIns="26789" rIns="26789" bIns="2678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68" name="T…"/>
          <p:cNvSpPr txBox="1">
            <a:spLocks noGrp="1"/>
          </p:cNvSpPr>
          <p:nvPr>
            <p:ph type="body" sz="quarter" idx="14"/>
          </p:nvPr>
        </p:nvSpPr>
        <p:spPr>
          <a:xfrm>
            <a:off x="8637565" y="-1159991"/>
            <a:ext cx="598290" cy="3217419"/>
          </a:xfrm>
          <a:prstGeom prst="rect">
            <a:avLst/>
          </a:prstGeom>
          <a:effectLst/>
        </p:spPr>
        <p:txBody>
          <a:bodyPr>
            <a:spAutoFit/>
          </a:bodyPr>
          <a:lstStyle/>
          <a:p>
            <a:pPr marL="0" lvl="0"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Click to edit Master text styles</a:t>
            </a:r>
          </a:p>
          <a:p>
            <a:pPr marL="0" lvl="1"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Second level</a:t>
            </a:r>
          </a:p>
          <a:p>
            <a:pPr marL="0" lvl="2"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Third level</a:t>
            </a:r>
          </a:p>
          <a:p>
            <a:pPr marL="0" lvl="3"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Fourth level</a:t>
            </a:r>
          </a:p>
        </p:txBody>
      </p:sp>
      <p:sp>
        <p:nvSpPr>
          <p:cNvPr id="169" name="Lava Ride"/>
          <p:cNvSpPr txBox="1">
            <a:spLocks noGrp="1"/>
          </p:cNvSpPr>
          <p:nvPr>
            <p:ph type="body" sz="quarter" idx="15"/>
          </p:nvPr>
        </p:nvSpPr>
        <p:spPr>
          <a:xfrm>
            <a:off x="-2959860" y="1457001"/>
            <a:ext cx="11044690" cy="1003288"/>
          </a:xfrm>
          <a:prstGeom prst="rect">
            <a:avLst/>
          </a:prstGeom>
          <a:effectLst/>
        </p:spPr>
        <p:txBody>
          <a:bodyPr wrap="none">
            <a:spAutoFit/>
          </a:bodyPr>
          <a:lstStyle>
            <a:lvl1pPr marL="0" indent="0" algn="ctr">
              <a:spcBef>
                <a:spcPts val="0"/>
              </a:spcBef>
              <a:buClrTx/>
              <a:buSzTx/>
              <a:buNone/>
              <a:defRPr sz="5853"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170" name="designed by graphic node"/>
          <p:cNvSpPr txBox="1">
            <a:spLocks noGrp="1"/>
          </p:cNvSpPr>
          <p:nvPr>
            <p:ph type="body" sz="quarter" idx="16"/>
          </p:nvPr>
        </p:nvSpPr>
        <p:spPr>
          <a:xfrm>
            <a:off x="1175888" y="2315690"/>
            <a:ext cx="2773195" cy="321755"/>
          </a:xfrm>
          <a:prstGeom prst="rect">
            <a:avLst/>
          </a:prstGeom>
          <a:effectLst/>
        </p:spPr>
        <p:txBody>
          <a:bodyPr wrap="none">
            <a:spAutoFit/>
          </a:bodyPr>
          <a:lstStyle>
            <a:lvl1pPr marL="0" indent="0" algn="ctr">
              <a:spcBef>
                <a:spcPts val="0"/>
              </a:spcBef>
              <a:buClrTx/>
              <a:buSzTx/>
              <a:buNone/>
              <a:defRPr sz="1424"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171" name="Legentis in iis qui facit eorum claritatem. Investigationes demonstraverunt lectores legere me lius quod ii legunt saepius. Claritas est etiam processus dynamicus, qui sequitur mutationem consuetudium lectorum. Mirum est notare quam littera gothica, quam nunc putamus parum claram. Legentis in iis qui facit eorum claritatem. Investigationes demonstraverunt lectores legere"/>
          <p:cNvSpPr txBox="1">
            <a:spLocks noGrp="1"/>
          </p:cNvSpPr>
          <p:nvPr>
            <p:ph type="body" sz="quarter" idx="17"/>
          </p:nvPr>
        </p:nvSpPr>
        <p:spPr>
          <a:xfrm>
            <a:off x="965286" y="3240864"/>
            <a:ext cx="3194398" cy="219484"/>
          </a:xfrm>
          <a:prstGeom prst="rect">
            <a:avLst/>
          </a:prstGeom>
          <a:effectLst/>
        </p:spPr>
        <p:txBody>
          <a:bodyPr>
            <a:spAutoFit/>
          </a:bodyPr>
          <a:lstStyle>
            <a:lvl1pPr marL="120547" indent="-120547">
              <a:lnSpc>
                <a:spcPct val="90000"/>
              </a:lnSpc>
              <a:spcBef>
                <a:spcPts val="0"/>
              </a:spcBef>
              <a:buClrTx/>
              <a:buSzPct val="100000"/>
              <a:defRPr sz="844">
                <a:latin typeface="Avenir Next Ultra Light"/>
                <a:ea typeface="Avenir Next Ultra Light"/>
                <a:cs typeface="Avenir Next Ultra Light"/>
                <a:sym typeface="Avenir Next Ultra Light"/>
              </a:defRPr>
            </a:lvl1pPr>
          </a:lstStyle>
          <a:p>
            <a:pPr lvl="0"/>
            <a:r>
              <a:rPr lang="en-US"/>
              <a:t>Click to edit Master text styles</a:t>
            </a:r>
          </a:p>
        </p:txBody>
      </p:sp>
      <p:sp>
        <p:nvSpPr>
          <p:cNvPr id="172" name="Slide Number"/>
          <p:cNvSpPr txBox="1">
            <a:spLocks noGrp="1"/>
          </p:cNvSpPr>
          <p:nvPr>
            <p:ph type="sldNum" sz="quarter" idx="2"/>
          </p:nvPr>
        </p:nvSpPr>
        <p:spPr>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60893061"/>
      </p:ext>
    </p:extLst>
  </p:cSld>
  <p:clrMapOvr>
    <a:masterClrMapping/>
  </p:clrMapOvr>
  <p:transition spd="med"/>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reserve="1">
  <p:cSld name="Title, Subtitle &amp; Photo">
    <p:spTree>
      <p:nvGrpSpPr>
        <p:cNvPr id="1" name=""/>
        <p:cNvGrpSpPr/>
        <p:nvPr/>
      </p:nvGrpSpPr>
      <p:grpSpPr>
        <a:xfrm>
          <a:off x="0" y="0"/>
          <a:ext cx="0" cy="0"/>
          <a:chOff x="0" y="0"/>
          <a:chExt cx="0" cy="0"/>
        </a:xfrm>
      </p:grpSpPr>
      <p:sp>
        <p:nvSpPr>
          <p:cNvPr id="179" name="Line"/>
          <p:cNvSpPr/>
          <p:nvPr/>
        </p:nvSpPr>
        <p:spPr>
          <a:xfrm>
            <a:off x="879561" y="4241750"/>
            <a:ext cx="3688659" cy="1728"/>
          </a:xfrm>
          <a:prstGeom prst="line">
            <a:avLst/>
          </a:prstGeom>
          <a:ln w="12700">
            <a:solidFill>
              <a:srgbClr val="000000"/>
            </a:solidFill>
            <a:miter lim="400000"/>
          </a:ln>
          <a:effectLst>
            <a:outerShdw blurRad="584200" dist="25400" dir="5400000" rotWithShape="0">
              <a:srgbClr val="000000">
                <a:alpha val="92000"/>
              </a:srgbClr>
            </a:outerShdw>
          </a:effectLst>
        </p:spPr>
        <p:txBody>
          <a:bodyPr lIns="0" tIns="0" rIns="0" bIns="0"/>
          <a:lstStyle/>
          <a:p>
            <a:pPr algn="l" defTabSz="241093">
              <a:defRPr sz="1200">
                <a:solidFill>
                  <a:srgbClr val="000000"/>
                </a:solidFill>
                <a:latin typeface="Helvetica"/>
                <a:ea typeface="Helvetica"/>
                <a:cs typeface="Helvetica"/>
                <a:sym typeface="Helvetica"/>
              </a:defRPr>
            </a:pPr>
            <a:endParaRPr sz="633"/>
          </a:p>
        </p:txBody>
      </p:sp>
      <p:sp>
        <p:nvSpPr>
          <p:cNvPr id="180" name="girl-1567057_1280.jpg"/>
          <p:cNvSpPr>
            <a:spLocks noGrp="1"/>
          </p:cNvSpPr>
          <p:nvPr>
            <p:ph type="pic" sz="half" idx="13"/>
          </p:nvPr>
        </p:nvSpPr>
        <p:spPr>
          <a:xfrm>
            <a:off x="1124003" y="1192278"/>
            <a:ext cx="3214688" cy="3033862"/>
          </a:xfrm>
          <a:prstGeom prst="rect">
            <a:avLst/>
          </a:prstGeom>
          <a:ln w="63500">
            <a:solidFill>
              <a:srgbClr val="000000">
                <a:alpha val="0"/>
              </a:srgbClr>
            </a:solidFill>
          </a:ln>
          <a:effectLst>
            <a:outerShdw blurRad="76200" dist="25400" dir="600000" rotWithShape="0">
              <a:srgbClr val="000000"/>
            </a:outerShdw>
          </a:effectLst>
        </p:spPr>
        <p:txBody>
          <a:bodyPr lIns="91439" tIns="45719" rIns="91439" bIns="45719" anchor="t"/>
          <a:lstStyle/>
          <a:p>
            <a:r>
              <a:rPr lang="en-US"/>
              <a:t>Click icon to add picture</a:t>
            </a:r>
            <a:endParaRPr/>
          </a:p>
        </p:txBody>
      </p:sp>
      <p:sp>
        <p:nvSpPr>
          <p:cNvPr id="181" name="Shape"/>
          <p:cNvSpPr/>
          <p:nvPr/>
        </p:nvSpPr>
        <p:spPr>
          <a:xfrm>
            <a:off x="8724305" y="113854"/>
            <a:ext cx="424810" cy="669727"/>
          </a:xfrm>
          <a:custGeom>
            <a:avLst/>
            <a:gdLst/>
            <a:ahLst/>
            <a:cxnLst>
              <a:cxn ang="0">
                <a:pos x="wd2" y="hd2"/>
              </a:cxn>
              <a:cxn ang="5400000">
                <a:pos x="wd2" y="hd2"/>
              </a:cxn>
              <a:cxn ang="10800000">
                <a:pos x="wd2" y="hd2"/>
              </a:cxn>
              <a:cxn ang="16200000">
                <a:pos x="wd2" y="hd2"/>
              </a:cxn>
            </a:cxnLst>
            <a:rect l="0" t="0" r="r" b="b"/>
            <a:pathLst>
              <a:path w="21600" h="21600" extrusionOk="0">
                <a:moveTo>
                  <a:pt x="1736" y="0"/>
                </a:moveTo>
                <a:lnTo>
                  <a:pt x="21600" y="0"/>
                </a:lnTo>
                <a:lnTo>
                  <a:pt x="21600" y="0"/>
                </a:lnTo>
                <a:lnTo>
                  <a:pt x="21600" y="21600"/>
                </a:lnTo>
                <a:lnTo>
                  <a:pt x="1736" y="21600"/>
                </a:lnTo>
                <a:lnTo>
                  <a:pt x="1736" y="21600"/>
                </a:lnTo>
                <a:cubicBezTo>
                  <a:pt x="1256" y="21600"/>
                  <a:pt x="823" y="21515"/>
                  <a:pt x="508" y="21379"/>
                </a:cubicBezTo>
                <a:cubicBezTo>
                  <a:pt x="194" y="21242"/>
                  <a:pt x="0" y="21053"/>
                  <a:pt x="0" y="20845"/>
                </a:cubicBezTo>
                <a:lnTo>
                  <a:pt x="0" y="755"/>
                </a:lnTo>
                <a:lnTo>
                  <a:pt x="0" y="755"/>
                </a:lnTo>
                <a:cubicBezTo>
                  <a:pt x="0" y="547"/>
                  <a:pt x="194" y="358"/>
                  <a:pt x="508" y="221"/>
                </a:cubicBezTo>
                <a:cubicBezTo>
                  <a:pt x="823" y="85"/>
                  <a:pt x="1256" y="0"/>
                  <a:pt x="1736" y="0"/>
                </a:cubicBezTo>
                <a:close/>
              </a:path>
            </a:pathLst>
          </a:custGeom>
          <a:gradFill>
            <a:gsLst>
              <a:gs pos="0">
                <a:srgbClr val="E098A8"/>
              </a:gs>
              <a:gs pos="100000">
                <a:srgbClr val="A9334D"/>
              </a:gs>
            </a:gsLst>
            <a:lin ang="5400000"/>
          </a:gradFill>
          <a:ln w="25400">
            <a:miter lim="400000"/>
          </a:ln>
          <a:effectLst>
            <a:outerShdw blurRad="63500" dist="25400" dir="5520000" rotWithShape="0">
              <a:srgbClr val="000000">
                <a:alpha val="92000"/>
              </a:srgbClr>
            </a:outerShdw>
          </a:effectLst>
        </p:spPr>
        <p:txBody>
          <a:bodyPr lIns="26789" tIns="26789" rIns="26789" bIns="2678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82" name="Shape"/>
          <p:cNvSpPr/>
          <p:nvPr/>
        </p:nvSpPr>
        <p:spPr>
          <a:xfrm>
            <a:off x="8722397" y="113854"/>
            <a:ext cx="428626" cy="234405"/>
          </a:xfrm>
          <a:custGeom>
            <a:avLst/>
            <a:gdLst/>
            <a:ahLst/>
            <a:cxnLst>
              <a:cxn ang="0">
                <a:pos x="wd2" y="hd2"/>
              </a:cxn>
              <a:cxn ang="5400000">
                <a:pos x="wd2" y="hd2"/>
              </a:cxn>
              <a:cxn ang="10800000">
                <a:pos x="wd2" y="hd2"/>
              </a:cxn>
              <a:cxn ang="16200000">
                <a:pos x="wd2" y="hd2"/>
              </a:cxn>
            </a:cxnLst>
            <a:rect l="0" t="0" r="r" b="b"/>
            <a:pathLst>
              <a:path w="21446" h="18632" extrusionOk="0">
                <a:moveTo>
                  <a:pt x="0" y="856"/>
                </a:moveTo>
                <a:lnTo>
                  <a:pt x="0" y="16258"/>
                </a:lnTo>
                <a:cubicBezTo>
                  <a:pt x="0" y="16258"/>
                  <a:pt x="21045" y="21600"/>
                  <a:pt x="21322" y="16258"/>
                </a:cubicBezTo>
                <a:cubicBezTo>
                  <a:pt x="21600" y="10917"/>
                  <a:pt x="21322" y="0"/>
                  <a:pt x="21322" y="0"/>
                </a:cubicBezTo>
                <a:lnTo>
                  <a:pt x="0" y="856"/>
                </a:lnTo>
                <a:close/>
              </a:path>
            </a:pathLst>
          </a:custGeom>
          <a:gradFill>
            <a:gsLst>
              <a:gs pos="0">
                <a:srgbClr val="FFFFFF">
                  <a:alpha val="27000"/>
                </a:srgbClr>
              </a:gs>
              <a:gs pos="100000">
                <a:srgbClr val="FFFFFF">
                  <a:alpha val="0"/>
                </a:srgbClr>
              </a:gs>
            </a:gsLst>
            <a:lin ang="2700000"/>
          </a:gradFill>
          <a:ln w="25400">
            <a:miter lim="400000"/>
          </a:ln>
        </p:spPr>
        <p:txBody>
          <a:bodyPr lIns="26789" tIns="26789" rIns="26789" bIns="2678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83" name="T…"/>
          <p:cNvSpPr txBox="1">
            <a:spLocks noGrp="1"/>
          </p:cNvSpPr>
          <p:nvPr>
            <p:ph type="body" sz="quarter" idx="14"/>
          </p:nvPr>
        </p:nvSpPr>
        <p:spPr>
          <a:xfrm>
            <a:off x="8637565" y="-1159991"/>
            <a:ext cx="598290" cy="3217419"/>
          </a:xfrm>
          <a:prstGeom prst="rect">
            <a:avLst/>
          </a:prstGeom>
          <a:effectLst/>
        </p:spPr>
        <p:txBody>
          <a:bodyPr>
            <a:spAutoFit/>
          </a:bodyPr>
          <a:lstStyle/>
          <a:p>
            <a:pPr marL="0" lvl="0"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Click to edit Master text styles</a:t>
            </a:r>
          </a:p>
          <a:p>
            <a:pPr marL="0" lvl="1"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Second level</a:t>
            </a:r>
          </a:p>
          <a:p>
            <a:pPr marL="0" lvl="2"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Third level</a:t>
            </a:r>
          </a:p>
          <a:p>
            <a:pPr marL="0" lvl="3"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Fourth level</a:t>
            </a:r>
          </a:p>
        </p:txBody>
      </p:sp>
      <p:sp>
        <p:nvSpPr>
          <p:cNvPr id="184" name="Lava Ride"/>
          <p:cNvSpPr txBox="1">
            <a:spLocks noGrp="1"/>
          </p:cNvSpPr>
          <p:nvPr>
            <p:ph type="body" sz="quarter" idx="15"/>
          </p:nvPr>
        </p:nvSpPr>
        <p:spPr>
          <a:xfrm>
            <a:off x="4951786" y="1497186"/>
            <a:ext cx="11044690" cy="1003288"/>
          </a:xfrm>
          <a:prstGeom prst="rect">
            <a:avLst/>
          </a:prstGeom>
          <a:effectLst/>
        </p:spPr>
        <p:txBody>
          <a:bodyPr wrap="none">
            <a:spAutoFit/>
          </a:bodyPr>
          <a:lstStyle>
            <a:lvl1pPr marL="0" indent="0">
              <a:spcBef>
                <a:spcPts val="0"/>
              </a:spcBef>
              <a:buClrTx/>
              <a:buSzTx/>
              <a:buNone/>
              <a:defRPr sz="5853"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185" name="designed by graphic node"/>
          <p:cNvSpPr txBox="1">
            <a:spLocks noGrp="1"/>
          </p:cNvSpPr>
          <p:nvPr>
            <p:ph type="body" sz="quarter" idx="16"/>
          </p:nvPr>
        </p:nvSpPr>
        <p:spPr>
          <a:xfrm>
            <a:off x="5381591" y="2355874"/>
            <a:ext cx="2773195" cy="321755"/>
          </a:xfrm>
          <a:prstGeom prst="rect">
            <a:avLst/>
          </a:prstGeom>
          <a:effectLst/>
        </p:spPr>
        <p:txBody>
          <a:bodyPr wrap="none">
            <a:spAutoFit/>
          </a:bodyPr>
          <a:lstStyle>
            <a:lvl1pPr marL="0" indent="0">
              <a:spcBef>
                <a:spcPts val="0"/>
              </a:spcBef>
              <a:buClrTx/>
              <a:buSzTx/>
              <a:buNone/>
              <a:defRPr sz="1424"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186" name="Legentis in iis qui facit eorum claritatem. Investigationes demonstraverunt lectores legere me lius quod ii legunt saepius. Claritas est etiam processus dynamicus, qui sequitur mutationem consuetudium lectorum. Mirum est notare quam littera gothica, quam nunc putamus parum claram. Legentis in iis qui facit eorum claritatem. Investigationes demonstraverunt lectores legere"/>
          <p:cNvSpPr txBox="1">
            <a:spLocks noGrp="1"/>
          </p:cNvSpPr>
          <p:nvPr>
            <p:ph type="body" sz="quarter" idx="17"/>
          </p:nvPr>
        </p:nvSpPr>
        <p:spPr>
          <a:xfrm>
            <a:off x="5010916" y="3281047"/>
            <a:ext cx="3194397" cy="219484"/>
          </a:xfrm>
          <a:prstGeom prst="rect">
            <a:avLst/>
          </a:prstGeom>
          <a:effectLst/>
        </p:spPr>
        <p:txBody>
          <a:bodyPr>
            <a:spAutoFit/>
          </a:bodyPr>
          <a:lstStyle>
            <a:lvl1pPr marL="120547" indent="-120547">
              <a:lnSpc>
                <a:spcPct val="90000"/>
              </a:lnSpc>
              <a:spcBef>
                <a:spcPts val="0"/>
              </a:spcBef>
              <a:buClrTx/>
              <a:buSzPct val="100000"/>
              <a:defRPr sz="844">
                <a:latin typeface="Avenir Next Ultra Light"/>
                <a:ea typeface="Avenir Next Ultra Light"/>
                <a:cs typeface="Avenir Next Ultra Light"/>
                <a:sym typeface="Avenir Next Ultra Light"/>
              </a:defRPr>
            </a:lvl1pPr>
          </a:lstStyle>
          <a:p>
            <a:pPr lvl="0"/>
            <a:r>
              <a:rPr lang="en-US"/>
              <a:t>Click to edit Master text styles</a:t>
            </a:r>
          </a:p>
        </p:txBody>
      </p:sp>
      <p:sp>
        <p:nvSpPr>
          <p:cNvPr id="187" name="Slide Number"/>
          <p:cNvSpPr txBox="1">
            <a:spLocks noGrp="1"/>
          </p:cNvSpPr>
          <p:nvPr>
            <p:ph type="sldNum" sz="quarter" idx="2"/>
          </p:nvPr>
        </p:nvSpPr>
        <p:spPr>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86446348"/>
      </p:ext>
    </p:extLst>
  </p:cSld>
  <p:clrMapOvr>
    <a:masterClrMapping/>
  </p:clrMapOvr>
  <p:transition spd="med"/>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reserve="1">
  <p:cSld name="2 Title &amp; Subtitle">
    <p:spTree>
      <p:nvGrpSpPr>
        <p:cNvPr id="1" name=""/>
        <p:cNvGrpSpPr/>
        <p:nvPr/>
      </p:nvGrpSpPr>
      <p:grpSpPr>
        <a:xfrm>
          <a:off x="0" y="0"/>
          <a:ext cx="0" cy="0"/>
          <a:chOff x="0" y="0"/>
          <a:chExt cx="0" cy="0"/>
        </a:xfrm>
      </p:grpSpPr>
      <p:sp>
        <p:nvSpPr>
          <p:cNvPr id="47" name="T…"/>
          <p:cNvSpPr txBox="1">
            <a:spLocks noGrp="1"/>
          </p:cNvSpPr>
          <p:nvPr>
            <p:ph type="body" sz="quarter" idx="13"/>
          </p:nvPr>
        </p:nvSpPr>
        <p:spPr>
          <a:xfrm>
            <a:off x="8637565" y="-1159991"/>
            <a:ext cx="598290" cy="3217419"/>
          </a:xfrm>
          <a:prstGeom prst="rect">
            <a:avLst/>
          </a:prstGeom>
          <a:effectLst/>
        </p:spPr>
        <p:txBody>
          <a:bodyPr>
            <a:spAutoFit/>
          </a:bodyPr>
          <a:lstStyle/>
          <a:p>
            <a:pPr marL="0" lvl="0"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Click to edit Master text styles</a:t>
            </a:r>
          </a:p>
          <a:p>
            <a:pPr marL="0" lvl="1"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Second level</a:t>
            </a:r>
          </a:p>
          <a:p>
            <a:pPr marL="0" lvl="2"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Third level</a:t>
            </a:r>
          </a:p>
          <a:p>
            <a:pPr marL="0" lvl="3"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Fourth level</a:t>
            </a:r>
          </a:p>
        </p:txBody>
      </p:sp>
      <p:sp>
        <p:nvSpPr>
          <p:cNvPr id="48" name="Lava Ride"/>
          <p:cNvSpPr txBox="1">
            <a:spLocks noGrp="1"/>
          </p:cNvSpPr>
          <p:nvPr>
            <p:ph type="body" sz="quarter" idx="14"/>
          </p:nvPr>
        </p:nvSpPr>
        <p:spPr>
          <a:xfrm>
            <a:off x="1165453" y="2757692"/>
            <a:ext cx="11044690" cy="1003288"/>
          </a:xfrm>
          <a:prstGeom prst="rect">
            <a:avLst/>
          </a:prstGeom>
          <a:effectLst/>
        </p:spPr>
        <p:txBody>
          <a:bodyPr wrap="none">
            <a:spAutoFit/>
          </a:bodyPr>
          <a:lstStyle>
            <a:lvl1pPr marL="0" indent="0">
              <a:spcBef>
                <a:spcPts val="0"/>
              </a:spcBef>
              <a:buClrTx/>
              <a:buSzTx/>
              <a:buNone/>
              <a:defRPr sz="5853"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49" name="designed by graphic node"/>
          <p:cNvSpPr txBox="1">
            <a:spLocks noGrp="1"/>
          </p:cNvSpPr>
          <p:nvPr>
            <p:ph type="body" sz="quarter" idx="15"/>
          </p:nvPr>
        </p:nvSpPr>
        <p:spPr>
          <a:xfrm>
            <a:off x="1220211" y="3607450"/>
            <a:ext cx="2773195" cy="321755"/>
          </a:xfrm>
          <a:prstGeom prst="rect">
            <a:avLst/>
          </a:prstGeom>
          <a:effectLst/>
        </p:spPr>
        <p:txBody>
          <a:bodyPr wrap="none">
            <a:spAutoFit/>
          </a:bodyPr>
          <a:lstStyle>
            <a:lvl1pPr marL="0" indent="0">
              <a:spcBef>
                <a:spcPts val="0"/>
              </a:spcBef>
              <a:buClrTx/>
              <a:buSzTx/>
              <a:buNone/>
              <a:defRPr sz="1424"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50" name="Legentis in iis qui facit eorum claritatem. Investigationes demonstraverunt lectores legere me lius quod ii legunt saepius. Claritas est etiam processus dynamicus, qui sequitur mutationem consuetudium lectorum. Mirum est notare quam littera gothica, quam nunc putamus parum claram. Legentis in iis qui facit eorum claritatem. Investigationes demonstraverunt lectores legere me lius quod ii legunt saepius. Claritas est etiam processus dynamicus, qui sequitur mutationem consuetudium lectorum. Mirum est notare quam littera gothica, quam nunc putamus parum claram,"/>
          <p:cNvSpPr txBox="1">
            <a:spLocks noGrp="1"/>
          </p:cNvSpPr>
          <p:nvPr>
            <p:ph type="body" sz="quarter" idx="16"/>
          </p:nvPr>
        </p:nvSpPr>
        <p:spPr>
          <a:xfrm>
            <a:off x="1200258" y="2005523"/>
            <a:ext cx="4832531" cy="219484"/>
          </a:xfrm>
          <a:prstGeom prst="rect">
            <a:avLst/>
          </a:prstGeom>
          <a:effectLst/>
        </p:spPr>
        <p:txBody>
          <a:bodyPr>
            <a:spAutoFit/>
          </a:bodyPr>
          <a:lstStyle>
            <a:lvl1pPr marL="0" indent="0">
              <a:lnSpc>
                <a:spcPct val="90000"/>
              </a:lnSpc>
              <a:spcBef>
                <a:spcPts val="0"/>
              </a:spcBef>
              <a:buClrTx/>
              <a:buSzTx/>
              <a:buNone/>
              <a:defRPr sz="844">
                <a:latin typeface="Avenir Next Ultra Light"/>
                <a:ea typeface="Avenir Next Ultra Light"/>
                <a:cs typeface="Avenir Next Ultra Light"/>
                <a:sym typeface="Avenir Next Ultra Light"/>
              </a:defRPr>
            </a:lvl1pPr>
          </a:lstStyle>
          <a:p>
            <a:pPr lvl="0"/>
            <a:r>
              <a:rPr lang="en-US"/>
              <a:t>Click to edit Master text styles</a:t>
            </a:r>
          </a:p>
        </p:txBody>
      </p:sp>
      <p:sp>
        <p:nvSpPr>
          <p:cNvPr id="51" name="Slide Number"/>
          <p:cNvSpPr txBox="1">
            <a:spLocks noGrp="1"/>
          </p:cNvSpPr>
          <p:nvPr>
            <p:ph type="sldNum" sz="quarter" idx="2"/>
          </p:nvPr>
        </p:nvSpPr>
        <p:spPr>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99153068"/>
      </p:ext>
    </p:extLst>
  </p:cSld>
  <p:clrMapOvr>
    <a:masterClrMapping/>
  </p:clrMapOvr>
  <p:transition spd="med"/>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reserve="1">
  <p:cSld name="Title &amp; Bullets - Left">
    <p:spTree>
      <p:nvGrpSpPr>
        <p:cNvPr id="1" name=""/>
        <p:cNvGrpSpPr/>
        <p:nvPr/>
      </p:nvGrpSpPr>
      <p:grpSpPr>
        <a:xfrm>
          <a:off x="0" y="0"/>
          <a:ext cx="0" cy="0"/>
          <a:chOff x="0" y="0"/>
          <a:chExt cx="0" cy="0"/>
        </a:xfrm>
      </p:grpSpPr>
      <p:sp>
        <p:nvSpPr>
          <p:cNvPr id="194" name="T…"/>
          <p:cNvSpPr txBox="1">
            <a:spLocks noGrp="1"/>
          </p:cNvSpPr>
          <p:nvPr>
            <p:ph type="body" sz="quarter" idx="13"/>
          </p:nvPr>
        </p:nvSpPr>
        <p:spPr>
          <a:xfrm>
            <a:off x="8637565" y="-1159991"/>
            <a:ext cx="598290" cy="3217419"/>
          </a:xfrm>
          <a:prstGeom prst="rect">
            <a:avLst/>
          </a:prstGeom>
          <a:effectLst/>
        </p:spPr>
        <p:txBody>
          <a:bodyPr>
            <a:spAutoFit/>
          </a:bodyPr>
          <a:lstStyle/>
          <a:p>
            <a:pPr marL="0" lvl="0"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Click to edit Master text styles</a:t>
            </a:r>
          </a:p>
          <a:p>
            <a:pPr marL="0" lvl="1"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Second level</a:t>
            </a:r>
          </a:p>
          <a:p>
            <a:pPr marL="0" lvl="2"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Third level</a:t>
            </a:r>
          </a:p>
          <a:p>
            <a:pPr marL="0" lvl="3"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Fourth level</a:t>
            </a:r>
          </a:p>
        </p:txBody>
      </p:sp>
      <p:sp>
        <p:nvSpPr>
          <p:cNvPr id="195" name="Lava Ride"/>
          <p:cNvSpPr txBox="1">
            <a:spLocks noGrp="1"/>
          </p:cNvSpPr>
          <p:nvPr>
            <p:ph type="body" sz="quarter" idx="14"/>
          </p:nvPr>
        </p:nvSpPr>
        <p:spPr>
          <a:xfrm>
            <a:off x="-950345" y="1248575"/>
            <a:ext cx="11044690" cy="1003288"/>
          </a:xfrm>
          <a:prstGeom prst="rect">
            <a:avLst/>
          </a:prstGeom>
          <a:effectLst/>
        </p:spPr>
        <p:txBody>
          <a:bodyPr wrap="none">
            <a:spAutoFit/>
          </a:bodyPr>
          <a:lstStyle>
            <a:lvl1pPr marL="0" indent="0" algn="ctr">
              <a:spcBef>
                <a:spcPts val="0"/>
              </a:spcBef>
              <a:buClrTx/>
              <a:buSzTx/>
              <a:buNone/>
              <a:defRPr sz="5853"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196" name="designed by graphic node"/>
          <p:cNvSpPr txBox="1">
            <a:spLocks noGrp="1"/>
          </p:cNvSpPr>
          <p:nvPr>
            <p:ph type="body" sz="quarter" idx="15"/>
          </p:nvPr>
        </p:nvSpPr>
        <p:spPr>
          <a:xfrm>
            <a:off x="3185403" y="2107263"/>
            <a:ext cx="2773195" cy="321755"/>
          </a:xfrm>
          <a:prstGeom prst="rect">
            <a:avLst/>
          </a:prstGeom>
          <a:effectLst/>
        </p:spPr>
        <p:txBody>
          <a:bodyPr wrap="none">
            <a:spAutoFit/>
          </a:bodyPr>
          <a:lstStyle>
            <a:lvl1pPr marL="0" indent="0" algn="ctr">
              <a:spcBef>
                <a:spcPts val="0"/>
              </a:spcBef>
              <a:buClrTx/>
              <a:buSzTx/>
              <a:buNone/>
              <a:defRPr sz="1424"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197" name="Legentis in iis qui facit eorum claritatem. Investigationes demonstraverunt lectores legere me lius quod ii legunt saepius. Claritas est etiam processus dynamicus, qui sequitur mutationem consuetudium lectorum. Mirum est notare quam littera gothica, quam nunc putamus parum claram.…"/>
          <p:cNvSpPr txBox="1">
            <a:spLocks noGrp="1"/>
          </p:cNvSpPr>
          <p:nvPr>
            <p:ph type="body" sz="quarter" idx="16"/>
          </p:nvPr>
        </p:nvSpPr>
        <p:spPr>
          <a:xfrm>
            <a:off x="2018907" y="2731695"/>
            <a:ext cx="5106187" cy="767390"/>
          </a:xfrm>
          <a:prstGeom prst="rect">
            <a:avLst/>
          </a:prstGeom>
          <a:effectLst/>
        </p:spPr>
        <p:txBody>
          <a:bodyPr>
            <a:spAutoFit/>
          </a:bodyPr>
          <a:lstStyle/>
          <a:p>
            <a:pPr marL="120547" lvl="0" indent="-120547">
              <a:lnSpc>
                <a:spcPct val="90000"/>
              </a:lnSpc>
              <a:spcBef>
                <a:spcPts val="0"/>
              </a:spcBef>
              <a:buClrTx/>
              <a:buSzPct val="100000"/>
              <a:defRPr sz="1600">
                <a:latin typeface="Avenir Next Ultra Light"/>
                <a:ea typeface="Avenir Next Ultra Light"/>
                <a:cs typeface="Avenir Next Ultra Light"/>
                <a:sym typeface="Avenir Next Ultra Light"/>
              </a:defRPr>
            </a:pPr>
            <a:r>
              <a:rPr lang="en-US"/>
              <a:t>Click to edit Master text styles</a:t>
            </a:r>
          </a:p>
          <a:p>
            <a:pPr marL="120547" lvl="1" indent="-120547">
              <a:lnSpc>
                <a:spcPct val="90000"/>
              </a:lnSpc>
              <a:spcBef>
                <a:spcPts val="0"/>
              </a:spcBef>
              <a:buClrTx/>
              <a:buSzPct val="100000"/>
              <a:defRPr sz="1600">
                <a:latin typeface="Avenir Next Ultra Light"/>
                <a:ea typeface="Avenir Next Ultra Light"/>
                <a:cs typeface="Avenir Next Ultra Light"/>
                <a:sym typeface="Avenir Next Ultra Light"/>
              </a:defRPr>
            </a:pPr>
            <a:r>
              <a:rPr lang="en-US"/>
              <a:t>Second level</a:t>
            </a:r>
          </a:p>
          <a:p>
            <a:pPr marL="120547" lvl="2" indent="-120547">
              <a:lnSpc>
                <a:spcPct val="90000"/>
              </a:lnSpc>
              <a:spcBef>
                <a:spcPts val="0"/>
              </a:spcBef>
              <a:buClrTx/>
              <a:buSzPct val="100000"/>
              <a:defRPr sz="1600">
                <a:latin typeface="Avenir Next Ultra Light"/>
                <a:ea typeface="Avenir Next Ultra Light"/>
                <a:cs typeface="Avenir Next Ultra Light"/>
                <a:sym typeface="Avenir Next Ultra Light"/>
              </a:defRPr>
            </a:pPr>
            <a:r>
              <a:rPr lang="en-US"/>
              <a:t>Third level</a:t>
            </a:r>
          </a:p>
        </p:txBody>
      </p:sp>
      <p:sp>
        <p:nvSpPr>
          <p:cNvPr id="198" name="Slide Number"/>
          <p:cNvSpPr txBox="1">
            <a:spLocks noGrp="1"/>
          </p:cNvSpPr>
          <p:nvPr>
            <p:ph type="sldNum" sz="quarter" idx="2"/>
          </p:nvPr>
        </p:nvSpPr>
        <p:spPr>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71638439"/>
      </p:ext>
    </p:extLst>
  </p:cSld>
  <p:clrMapOvr>
    <a:masterClrMapping/>
  </p:clrMapOvr>
  <p:transition spd="med"/>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reserve="1">
  <p:cSld name="Title &amp; Bullets - Right">
    <p:spTree>
      <p:nvGrpSpPr>
        <p:cNvPr id="1" name=""/>
        <p:cNvGrpSpPr/>
        <p:nvPr/>
      </p:nvGrpSpPr>
      <p:grpSpPr>
        <a:xfrm>
          <a:off x="0" y="0"/>
          <a:ext cx="0" cy="0"/>
          <a:chOff x="0" y="0"/>
          <a:chExt cx="0" cy="0"/>
        </a:xfrm>
      </p:grpSpPr>
      <p:sp>
        <p:nvSpPr>
          <p:cNvPr id="205" name="T…"/>
          <p:cNvSpPr txBox="1">
            <a:spLocks noGrp="1"/>
          </p:cNvSpPr>
          <p:nvPr>
            <p:ph type="body" sz="quarter" idx="13"/>
          </p:nvPr>
        </p:nvSpPr>
        <p:spPr>
          <a:xfrm>
            <a:off x="8637565" y="-1159991"/>
            <a:ext cx="598290" cy="3217419"/>
          </a:xfrm>
          <a:prstGeom prst="rect">
            <a:avLst/>
          </a:prstGeom>
          <a:effectLst/>
        </p:spPr>
        <p:txBody>
          <a:bodyPr>
            <a:spAutoFit/>
          </a:bodyPr>
          <a:lstStyle/>
          <a:p>
            <a:pPr marL="0" lvl="0"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Click to edit Master text styles</a:t>
            </a:r>
          </a:p>
          <a:p>
            <a:pPr marL="0" lvl="1"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Second level</a:t>
            </a:r>
          </a:p>
          <a:p>
            <a:pPr marL="0" lvl="2"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Third level</a:t>
            </a:r>
          </a:p>
          <a:p>
            <a:pPr marL="0" lvl="3"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Fourth level</a:t>
            </a:r>
          </a:p>
        </p:txBody>
      </p:sp>
      <p:sp>
        <p:nvSpPr>
          <p:cNvPr id="206" name="Lava Ride"/>
          <p:cNvSpPr txBox="1">
            <a:spLocks noGrp="1"/>
          </p:cNvSpPr>
          <p:nvPr>
            <p:ph type="body" sz="quarter" idx="14"/>
          </p:nvPr>
        </p:nvSpPr>
        <p:spPr>
          <a:xfrm>
            <a:off x="-950345" y="1284294"/>
            <a:ext cx="11044690" cy="1003288"/>
          </a:xfrm>
          <a:prstGeom prst="rect">
            <a:avLst/>
          </a:prstGeom>
          <a:effectLst/>
        </p:spPr>
        <p:txBody>
          <a:bodyPr wrap="none">
            <a:spAutoFit/>
          </a:bodyPr>
          <a:lstStyle>
            <a:lvl1pPr marL="0" indent="0" algn="ctr">
              <a:spcBef>
                <a:spcPts val="0"/>
              </a:spcBef>
              <a:buClrTx/>
              <a:buSzTx/>
              <a:buNone/>
              <a:defRPr sz="5853"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207" name="designed by graphic node"/>
          <p:cNvSpPr txBox="1">
            <a:spLocks noGrp="1"/>
          </p:cNvSpPr>
          <p:nvPr>
            <p:ph type="body" sz="quarter" idx="15"/>
          </p:nvPr>
        </p:nvSpPr>
        <p:spPr>
          <a:xfrm>
            <a:off x="3185403" y="2142982"/>
            <a:ext cx="2773195" cy="321755"/>
          </a:xfrm>
          <a:prstGeom prst="rect">
            <a:avLst/>
          </a:prstGeom>
          <a:effectLst/>
        </p:spPr>
        <p:txBody>
          <a:bodyPr wrap="none">
            <a:spAutoFit/>
          </a:bodyPr>
          <a:lstStyle>
            <a:lvl1pPr marL="0" indent="0" algn="ctr">
              <a:spcBef>
                <a:spcPts val="0"/>
              </a:spcBef>
              <a:buClrTx/>
              <a:buSzTx/>
              <a:buNone/>
              <a:defRPr sz="1424"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208" name="Legentis in iis qui facit eorum claritatem. Investigationes demonstraverunt lectores legere me lius quod ii legunt saepius. Claritas est etiam processus dynamicus, qui sequitur mutationem consuetudium lectorum. Mirum est notare quam littera gothica, quam nunc putamus parum claram.…"/>
          <p:cNvSpPr txBox="1">
            <a:spLocks noGrp="1"/>
          </p:cNvSpPr>
          <p:nvPr>
            <p:ph type="body" sz="quarter" idx="16"/>
          </p:nvPr>
        </p:nvSpPr>
        <p:spPr>
          <a:xfrm>
            <a:off x="2018907" y="2767414"/>
            <a:ext cx="5106187" cy="767390"/>
          </a:xfrm>
          <a:prstGeom prst="rect">
            <a:avLst/>
          </a:prstGeom>
          <a:effectLst/>
        </p:spPr>
        <p:txBody>
          <a:bodyPr>
            <a:spAutoFit/>
          </a:bodyPr>
          <a:lstStyle/>
          <a:p>
            <a:pPr marL="120547" lvl="0" indent="-120547" algn="r">
              <a:lnSpc>
                <a:spcPct val="90000"/>
              </a:lnSpc>
              <a:spcBef>
                <a:spcPts val="0"/>
              </a:spcBef>
              <a:buClrTx/>
              <a:buSzPct val="100000"/>
              <a:defRPr sz="1600">
                <a:latin typeface="Avenir Next Ultra Light"/>
                <a:ea typeface="Avenir Next Ultra Light"/>
                <a:cs typeface="Avenir Next Ultra Light"/>
                <a:sym typeface="Avenir Next Ultra Light"/>
              </a:defRPr>
            </a:pPr>
            <a:r>
              <a:rPr lang="en-US"/>
              <a:t>Click to edit Master text styles</a:t>
            </a:r>
          </a:p>
          <a:p>
            <a:pPr marL="120547" lvl="1" indent="-120547" algn="r">
              <a:lnSpc>
                <a:spcPct val="90000"/>
              </a:lnSpc>
              <a:spcBef>
                <a:spcPts val="0"/>
              </a:spcBef>
              <a:buClrTx/>
              <a:buSzPct val="100000"/>
              <a:defRPr sz="1600">
                <a:latin typeface="Avenir Next Ultra Light"/>
                <a:ea typeface="Avenir Next Ultra Light"/>
                <a:cs typeface="Avenir Next Ultra Light"/>
                <a:sym typeface="Avenir Next Ultra Light"/>
              </a:defRPr>
            </a:pPr>
            <a:r>
              <a:rPr lang="en-US"/>
              <a:t>Second level</a:t>
            </a:r>
          </a:p>
          <a:p>
            <a:pPr marL="120547" lvl="2" indent="-120547" algn="r">
              <a:lnSpc>
                <a:spcPct val="90000"/>
              </a:lnSpc>
              <a:spcBef>
                <a:spcPts val="0"/>
              </a:spcBef>
              <a:buClrTx/>
              <a:buSzPct val="100000"/>
              <a:defRPr sz="1600">
                <a:latin typeface="Avenir Next Ultra Light"/>
                <a:ea typeface="Avenir Next Ultra Light"/>
                <a:cs typeface="Avenir Next Ultra Light"/>
                <a:sym typeface="Avenir Next Ultra Light"/>
              </a:defRPr>
            </a:pPr>
            <a:r>
              <a:rPr lang="en-US"/>
              <a:t>Third level</a:t>
            </a:r>
          </a:p>
        </p:txBody>
      </p:sp>
      <p:sp>
        <p:nvSpPr>
          <p:cNvPr id="209" name="Slide Number"/>
          <p:cNvSpPr txBox="1">
            <a:spLocks noGrp="1"/>
          </p:cNvSpPr>
          <p:nvPr>
            <p:ph type="sldNum" sz="quarter" idx="2"/>
          </p:nvPr>
        </p:nvSpPr>
        <p:spPr>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81773599"/>
      </p:ext>
    </p:extLst>
  </p:cSld>
  <p:clrMapOvr>
    <a:masterClrMapping/>
  </p:clrMapOvr>
  <p:transition spd="med"/>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reserve="1">
  <p:cSld name="Title, Photo &amp; Chart">
    <p:spTree>
      <p:nvGrpSpPr>
        <p:cNvPr id="1" name=""/>
        <p:cNvGrpSpPr/>
        <p:nvPr/>
      </p:nvGrpSpPr>
      <p:grpSpPr>
        <a:xfrm>
          <a:off x="0" y="0"/>
          <a:ext cx="0" cy="0"/>
          <a:chOff x="0" y="0"/>
          <a:chExt cx="0" cy="0"/>
        </a:xfrm>
      </p:grpSpPr>
      <p:sp>
        <p:nvSpPr>
          <p:cNvPr id="216" name="Line"/>
          <p:cNvSpPr/>
          <p:nvPr/>
        </p:nvSpPr>
        <p:spPr>
          <a:xfrm>
            <a:off x="1136388" y="4609720"/>
            <a:ext cx="3688660" cy="1728"/>
          </a:xfrm>
          <a:prstGeom prst="line">
            <a:avLst/>
          </a:prstGeom>
          <a:ln w="12700">
            <a:solidFill>
              <a:srgbClr val="000000"/>
            </a:solidFill>
            <a:miter lim="400000"/>
          </a:ln>
          <a:effectLst>
            <a:outerShdw blurRad="584200" dist="25400" dir="5400000" rotWithShape="0">
              <a:srgbClr val="000000">
                <a:alpha val="92000"/>
              </a:srgbClr>
            </a:outerShdw>
          </a:effectLst>
        </p:spPr>
        <p:txBody>
          <a:bodyPr lIns="0" tIns="0" rIns="0" bIns="0"/>
          <a:lstStyle/>
          <a:p>
            <a:pPr algn="l" defTabSz="241093">
              <a:defRPr sz="1200">
                <a:solidFill>
                  <a:srgbClr val="000000"/>
                </a:solidFill>
                <a:latin typeface="Helvetica"/>
                <a:ea typeface="Helvetica"/>
                <a:cs typeface="Helvetica"/>
                <a:sym typeface="Helvetica"/>
              </a:defRPr>
            </a:pPr>
            <a:endParaRPr sz="633"/>
          </a:p>
        </p:txBody>
      </p:sp>
      <p:sp>
        <p:nvSpPr>
          <p:cNvPr id="217" name="girl-1567057_1280.jpg"/>
          <p:cNvSpPr>
            <a:spLocks noGrp="1"/>
          </p:cNvSpPr>
          <p:nvPr>
            <p:ph type="pic" sz="quarter" idx="13"/>
          </p:nvPr>
        </p:nvSpPr>
        <p:spPr>
          <a:xfrm>
            <a:off x="1544990" y="1877360"/>
            <a:ext cx="2871580" cy="2710053"/>
          </a:xfrm>
          <a:prstGeom prst="rect">
            <a:avLst/>
          </a:prstGeom>
          <a:ln w="63500">
            <a:solidFill>
              <a:srgbClr val="000000">
                <a:alpha val="0"/>
              </a:srgbClr>
            </a:solidFill>
          </a:ln>
          <a:effectLst>
            <a:outerShdw blurRad="76200" dist="25400" dir="600000" rotWithShape="0">
              <a:srgbClr val="000000"/>
            </a:outerShdw>
          </a:effectLst>
        </p:spPr>
        <p:txBody>
          <a:bodyPr lIns="91439" tIns="45719" rIns="91439" bIns="45719" anchor="t"/>
          <a:lstStyle/>
          <a:p>
            <a:r>
              <a:rPr lang="en-US"/>
              <a:t>Click icon to add picture</a:t>
            </a:r>
            <a:endParaRPr/>
          </a:p>
        </p:txBody>
      </p:sp>
      <p:sp>
        <p:nvSpPr>
          <p:cNvPr id="218" name="Shape"/>
          <p:cNvSpPr/>
          <p:nvPr/>
        </p:nvSpPr>
        <p:spPr>
          <a:xfrm>
            <a:off x="8724305" y="113854"/>
            <a:ext cx="424810" cy="669727"/>
          </a:xfrm>
          <a:custGeom>
            <a:avLst/>
            <a:gdLst/>
            <a:ahLst/>
            <a:cxnLst>
              <a:cxn ang="0">
                <a:pos x="wd2" y="hd2"/>
              </a:cxn>
              <a:cxn ang="5400000">
                <a:pos x="wd2" y="hd2"/>
              </a:cxn>
              <a:cxn ang="10800000">
                <a:pos x="wd2" y="hd2"/>
              </a:cxn>
              <a:cxn ang="16200000">
                <a:pos x="wd2" y="hd2"/>
              </a:cxn>
            </a:cxnLst>
            <a:rect l="0" t="0" r="r" b="b"/>
            <a:pathLst>
              <a:path w="21600" h="21600" extrusionOk="0">
                <a:moveTo>
                  <a:pt x="1736" y="0"/>
                </a:moveTo>
                <a:lnTo>
                  <a:pt x="21600" y="0"/>
                </a:lnTo>
                <a:lnTo>
                  <a:pt x="21600" y="0"/>
                </a:lnTo>
                <a:lnTo>
                  <a:pt x="21600" y="21600"/>
                </a:lnTo>
                <a:lnTo>
                  <a:pt x="1736" y="21600"/>
                </a:lnTo>
                <a:lnTo>
                  <a:pt x="1736" y="21600"/>
                </a:lnTo>
                <a:cubicBezTo>
                  <a:pt x="1256" y="21600"/>
                  <a:pt x="823" y="21515"/>
                  <a:pt x="508" y="21379"/>
                </a:cubicBezTo>
                <a:cubicBezTo>
                  <a:pt x="194" y="21242"/>
                  <a:pt x="0" y="21053"/>
                  <a:pt x="0" y="20845"/>
                </a:cubicBezTo>
                <a:lnTo>
                  <a:pt x="0" y="755"/>
                </a:lnTo>
                <a:lnTo>
                  <a:pt x="0" y="755"/>
                </a:lnTo>
                <a:cubicBezTo>
                  <a:pt x="0" y="547"/>
                  <a:pt x="194" y="358"/>
                  <a:pt x="508" y="221"/>
                </a:cubicBezTo>
                <a:cubicBezTo>
                  <a:pt x="823" y="85"/>
                  <a:pt x="1256" y="0"/>
                  <a:pt x="1736" y="0"/>
                </a:cubicBezTo>
                <a:close/>
              </a:path>
            </a:pathLst>
          </a:custGeom>
          <a:gradFill>
            <a:gsLst>
              <a:gs pos="0">
                <a:srgbClr val="E098A8"/>
              </a:gs>
              <a:gs pos="100000">
                <a:srgbClr val="A9334D"/>
              </a:gs>
            </a:gsLst>
            <a:lin ang="5400000"/>
          </a:gradFill>
          <a:ln w="25400">
            <a:miter lim="400000"/>
          </a:ln>
          <a:effectLst>
            <a:outerShdw blurRad="63500" dist="25400" dir="5520000" rotWithShape="0">
              <a:srgbClr val="000000">
                <a:alpha val="92000"/>
              </a:srgbClr>
            </a:outerShdw>
          </a:effectLst>
        </p:spPr>
        <p:txBody>
          <a:bodyPr lIns="26789" tIns="26789" rIns="26789" bIns="2678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219" name="Shape"/>
          <p:cNvSpPr/>
          <p:nvPr/>
        </p:nvSpPr>
        <p:spPr>
          <a:xfrm>
            <a:off x="8722397" y="113854"/>
            <a:ext cx="428626" cy="234405"/>
          </a:xfrm>
          <a:custGeom>
            <a:avLst/>
            <a:gdLst/>
            <a:ahLst/>
            <a:cxnLst>
              <a:cxn ang="0">
                <a:pos x="wd2" y="hd2"/>
              </a:cxn>
              <a:cxn ang="5400000">
                <a:pos x="wd2" y="hd2"/>
              </a:cxn>
              <a:cxn ang="10800000">
                <a:pos x="wd2" y="hd2"/>
              </a:cxn>
              <a:cxn ang="16200000">
                <a:pos x="wd2" y="hd2"/>
              </a:cxn>
            </a:cxnLst>
            <a:rect l="0" t="0" r="r" b="b"/>
            <a:pathLst>
              <a:path w="21446" h="18632" extrusionOk="0">
                <a:moveTo>
                  <a:pt x="0" y="856"/>
                </a:moveTo>
                <a:lnTo>
                  <a:pt x="0" y="16258"/>
                </a:lnTo>
                <a:cubicBezTo>
                  <a:pt x="0" y="16258"/>
                  <a:pt x="21045" y="21600"/>
                  <a:pt x="21322" y="16258"/>
                </a:cubicBezTo>
                <a:cubicBezTo>
                  <a:pt x="21600" y="10917"/>
                  <a:pt x="21322" y="0"/>
                  <a:pt x="21322" y="0"/>
                </a:cubicBezTo>
                <a:lnTo>
                  <a:pt x="0" y="856"/>
                </a:lnTo>
                <a:close/>
              </a:path>
            </a:pathLst>
          </a:custGeom>
          <a:gradFill>
            <a:gsLst>
              <a:gs pos="0">
                <a:srgbClr val="FFFFFF">
                  <a:alpha val="27000"/>
                </a:srgbClr>
              </a:gs>
              <a:gs pos="100000">
                <a:srgbClr val="FFFFFF">
                  <a:alpha val="0"/>
                </a:srgbClr>
              </a:gs>
            </a:gsLst>
            <a:lin ang="2700000"/>
          </a:gradFill>
          <a:ln w="25400">
            <a:miter lim="400000"/>
          </a:ln>
        </p:spPr>
        <p:txBody>
          <a:bodyPr lIns="26789" tIns="26789" rIns="26789" bIns="2678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220" name="T…"/>
          <p:cNvSpPr txBox="1">
            <a:spLocks noGrp="1"/>
          </p:cNvSpPr>
          <p:nvPr>
            <p:ph type="body" sz="quarter" idx="14"/>
          </p:nvPr>
        </p:nvSpPr>
        <p:spPr>
          <a:xfrm>
            <a:off x="8637565" y="-1159991"/>
            <a:ext cx="598290" cy="3217419"/>
          </a:xfrm>
          <a:prstGeom prst="rect">
            <a:avLst/>
          </a:prstGeom>
          <a:effectLst/>
        </p:spPr>
        <p:txBody>
          <a:bodyPr>
            <a:spAutoFit/>
          </a:bodyPr>
          <a:lstStyle/>
          <a:p>
            <a:pPr marL="0" lvl="0"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Click to edit Master text styles</a:t>
            </a:r>
          </a:p>
          <a:p>
            <a:pPr marL="0" lvl="1"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Second level</a:t>
            </a:r>
          </a:p>
          <a:p>
            <a:pPr marL="0" lvl="2"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Third level</a:t>
            </a:r>
          </a:p>
          <a:p>
            <a:pPr marL="0" lvl="3"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Fourth level</a:t>
            </a:r>
          </a:p>
        </p:txBody>
      </p:sp>
      <p:sp>
        <p:nvSpPr>
          <p:cNvPr id="221" name="Lava Ride"/>
          <p:cNvSpPr txBox="1">
            <a:spLocks noGrp="1"/>
          </p:cNvSpPr>
          <p:nvPr>
            <p:ph type="body" sz="quarter" idx="15"/>
          </p:nvPr>
        </p:nvSpPr>
        <p:spPr>
          <a:xfrm>
            <a:off x="-950345" y="402108"/>
            <a:ext cx="11044690" cy="1003288"/>
          </a:xfrm>
          <a:prstGeom prst="rect">
            <a:avLst/>
          </a:prstGeom>
          <a:effectLst/>
        </p:spPr>
        <p:txBody>
          <a:bodyPr wrap="none">
            <a:spAutoFit/>
          </a:bodyPr>
          <a:lstStyle>
            <a:lvl1pPr marL="0" indent="0" algn="ctr">
              <a:spcBef>
                <a:spcPts val="0"/>
              </a:spcBef>
              <a:buClrTx/>
              <a:buSzTx/>
              <a:buNone/>
              <a:defRPr sz="5853"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222" name="designed by graphic node"/>
          <p:cNvSpPr txBox="1">
            <a:spLocks noGrp="1"/>
          </p:cNvSpPr>
          <p:nvPr>
            <p:ph type="body" sz="quarter" idx="16"/>
          </p:nvPr>
        </p:nvSpPr>
        <p:spPr>
          <a:xfrm>
            <a:off x="3185403" y="1260796"/>
            <a:ext cx="2773195" cy="321755"/>
          </a:xfrm>
          <a:prstGeom prst="rect">
            <a:avLst/>
          </a:prstGeom>
          <a:effectLst/>
        </p:spPr>
        <p:txBody>
          <a:bodyPr wrap="none">
            <a:spAutoFit/>
          </a:bodyPr>
          <a:lstStyle>
            <a:lvl1pPr marL="0" indent="0" algn="ctr">
              <a:spcBef>
                <a:spcPts val="0"/>
              </a:spcBef>
              <a:buClrTx/>
              <a:buSzTx/>
              <a:buNone/>
              <a:defRPr sz="1424"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graphicFrame>
        <p:nvGraphicFramePr>
          <p:cNvPr id="223" name="2D Line Chart"/>
          <p:cNvGraphicFramePr/>
          <p:nvPr/>
        </p:nvGraphicFramePr>
        <p:xfrm>
          <a:off x="5017768" y="1879578"/>
          <a:ext cx="3091022" cy="2522575"/>
        </p:xfrm>
        <a:graphic>
          <a:graphicData uri="http://schemas.openxmlformats.org/drawingml/2006/chart">
            <c:chart xmlns:c="http://schemas.openxmlformats.org/drawingml/2006/chart" xmlns:r="http://schemas.openxmlformats.org/officeDocument/2006/relationships" r:id="rId2"/>
          </a:graphicData>
        </a:graphic>
      </p:graphicFrame>
      <p:sp>
        <p:nvSpPr>
          <p:cNvPr id="224" name="Slide Number"/>
          <p:cNvSpPr txBox="1">
            <a:spLocks noGrp="1"/>
          </p:cNvSpPr>
          <p:nvPr>
            <p:ph type="sldNum" sz="quarter" idx="2"/>
          </p:nvPr>
        </p:nvSpPr>
        <p:spPr>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27278738"/>
      </p:ext>
    </p:extLst>
  </p:cSld>
  <p:clrMapOvr>
    <a:masterClrMapping/>
  </p:clrMapOvr>
  <p:transition spd="med"/>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reserve="1">
  <p:cSld name="Title &amp; Chart">
    <p:spTree>
      <p:nvGrpSpPr>
        <p:cNvPr id="1" name=""/>
        <p:cNvGrpSpPr/>
        <p:nvPr/>
      </p:nvGrpSpPr>
      <p:grpSpPr>
        <a:xfrm>
          <a:off x="0" y="0"/>
          <a:ext cx="0" cy="0"/>
          <a:chOff x="0" y="0"/>
          <a:chExt cx="0" cy="0"/>
        </a:xfrm>
      </p:grpSpPr>
      <p:sp>
        <p:nvSpPr>
          <p:cNvPr id="231" name="T…"/>
          <p:cNvSpPr txBox="1">
            <a:spLocks noGrp="1"/>
          </p:cNvSpPr>
          <p:nvPr>
            <p:ph type="body" sz="quarter" idx="13"/>
          </p:nvPr>
        </p:nvSpPr>
        <p:spPr>
          <a:xfrm>
            <a:off x="8637565" y="-1159991"/>
            <a:ext cx="598290" cy="3217419"/>
          </a:xfrm>
          <a:prstGeom prst="rect">
            <a:avLst/>
          </a:prstGeom>
          <a:effectLst/>
        </p:spPr>
        <p:txBody>
          <a:bodyPr>
            <a:spAutoFit/>
          </a:bodyPr>
          <a:lstStyle/>
          <a:p>
            <a:pPr marL="0" lvl="0"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Click to edit Master text styles</a:t>
            </a:r>
          </a:p>
          <a:p>
            <a:pPr marL="0" lvl="1"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Second level</a:t>
            </a:r>
          </a:p>
          <a:p>
            <a:pPr marL="0" lvl="2"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Third level</a:t>
            </a:r>
          </a:p>
          <a:p>
            <a:pPr marL="0" lvl="3"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Fourth level</a:t>
            </a:r>
          </a:p>
        </p:txBody>
      </p:sp>
      <p:sp>
        <p:nvSpPr>
          <p:cNvPr id="232" name="Lava Ride"/>
          <p:cNvSpPr txBox="1">
            <a:spLocks noGrp="1"/>
          </p:cNvSpPr>
          <p:nvPr>
            <p:ph type="body" sz="quarter" idx="14"/>
          </p:nvPr>
        </p:nvSpPr>
        <p:spPr>
          <a:xfrm>
            <a:off x="-950345" y="786084"/>
            <a:ext cx="11044690" cy="1003288"/>
          </a:xfrm>
          <a:prstGeom prst="rect">
            <a:avLst/>
          </a:prstGeom>
          <a:effectLst/>
        </p:spPr>
        <p:txBody>
          <a:bodyPr wrap="none">
            <a:spAutoFit/>
          </a:bodyPr>
          <a:lstStyle>
            <a:lvl1pPr marL="0" indent="0" algn="ctr">
              <a:spcBef>
                <a:spcPts val="0"/>
              </a:spcBef>
              <a:buClrTx/>
              <a:buSzTx/>
              <a:buNone/>
              <a:defRPr sz="5853"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233" name="designed by graphic node"/>
          <p:cNvSpPr txBox="1">
            <a:spLocks noGrp="1"/>
          </p:cNvSpPr>
          <p:nvPr>
            <p:ph type="body" sz="quarter" idx="15"/>
          </p:nvPr>
        </p:nvSpPr>
        <p:spPr>
          <a:xfrm>
            <a:off x="3185403" y="1644772"/>
            <a:ext cx="2773195" cy="321755"/>
          </a:xfrm>
          <a:prstGeom prst="rect">
            <a:avLst/>
          </a:prstGeom>
          <a:effectLst/>
        </p:spPr>
        <p:txBody>
          <a:bodyPr wrap="none">
            <a:spAutoFit/>
          </a:bodyPr>
          <a:lstStyle>
            <a:lvl1pPr marL="0" indent="0" algn="ctr">
              <a:spcBef>
                <a:spcPts val="0"/>
              </a:spcBef>
              <a:buClrTx/>
              <a:buSzTx/>
              <a:buNone/>
              <a:defRPr sz="1424"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graphicFrame>
        <p:nvGraphicFramePr>
          <p:cNvPr id="234" name="2D Line Chart"/>
          <p:cNvGraphicFramePr/>
          <p:nvPr/>
        </p:nvGraphicFramePr>
        <p:xfrm>
          <a:off x="1741882" y="2169933"/>
          <a:ext cx="5427485" cy="1991119"/>
        </p:xfrm>
        <a:graphic>
          <a:graphicData uri="http://schemas.openxmlformats.org/drawingml/2006/chart">
            <c:chart xmlns:c="http://schemas.openxmlformats.org/drawingml/2006/chart" xmlns:r="http://schemas.openxmlformats.org/officeDocument/2006/relationships" r:id="rId2"/>
          </a:graphicData>
        </a:graphic>
      </p:graphicFrame>
      <p:sp>
        <p:nvSpPr>
          <p:cNvPr id="235" name="Slide Number"/>
          <p:cNvSpPr txBox="1">
            <a:spLocks noGrp="1"/>
          </p:cNvSpPr>
          <p:nvPr>
            <p:ph type="sldNum" sz="quarter" idx="2"/>
          </p:nvPr>
        </p:nvSpPr>
        <p:spPr>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51468041"/>
      </p:ext>
    </p:extLst>
  </p:cSld>
  <p:clrMapOvr>
    <a:masterClrMapping/>
  </p:clrMapOvr>
  <p:transition spd="med"/>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reserve="1">
  <p:cSld name="Title &amp; Table">
    <p:spTree>
      <p:nvGrpSpPr>
        <p:cNvPr id="1" name=""/>
        <p:cNvGrpSpPr/>
        <p:nvPr/>
      </p:nvGrpSpPr>
      <p:grpSpPr>
        <a:xfrm>
          <a:off x="0" y="0"/>
          <a:ext cx="0" cy="0"/>
          <a:chOff x="0" y="0"/>
          <a:chExt cx="0" cy="0"/>
        </a:xfrm>
      </p:grpSpPr>
      <p:graphicFrame>
        <p:nvGraphicFramePr>
          <p:cNvPr id="242" name="Table"/>
          <p:cNvGraphicFramePr/>
          <p:nvPr/>
        </p:nvGraphicFramePr>
        <p:xfrm>
          <a:off x="1587879" y="2125265"/>
          <a:ext cx="5968240" cy="2180972"/>
        </p:xfrm>
        <a:graphic>
          <a:graphicData uri="http://schemas.openxmlformats.org/drawingml/2006/table">
            <a:tbl>
              <a:tblPr firstRow="1" firstCol="1"/>
              <a:tblGrid>
                <a:gridCol w="1492060">
                  <a:extLst>
                    <a:ext uri="{9D8B030D-6E8A-4147-A177-3AD203B41FA5}">
                      <a16:colId xmlns:a16="http://schemas.microsoft.com/office/drawing/2014/main" val="20000"/>
                    </a:ext>
                  </a:extLst>
                </a:gridCol>
                <a:gridCol w="1492060">
                  <a:extLst>
                    <a:ext uri="{9D8B030D-6E8A-4147-A177-3AD203B41FA5}">
                      <a16:colId xmlns:a16="http://schemas.microsoft.com/office/drawing/2014/main" val="20001"/>
                    </a:ext>
                  </a:extLst>
                </a:gridCol>
                <a:gridCol w="1492060">
                  <a:extLst>
                    <a:ext uri="{9D8B030D-6E8A-4147-A177-3AD203B41FA5}">
                      <a16:colId xmlns:a16="http://schemas.microsoft.com/office/drawing/2014/main" val="20002"/>
                    </a:ext>
                  </a:extLst>
                </a:gridCol>
                <a:gridCol w="1492060">
                  <a:extLst>
                    <a:ext uri="{9D8B030D-6E8A-4147-A177-3AD203B41FA5}">
                      <a16:colId xmlns:a16="http://schemas.microsoft.com/office/drawing/2014/main" val="20003"/>
                    </a:ext>
                  </a:extLst>
                </a:gridCol>
              </a:tblGrid>
              <a:tr h="545243">
                <a:tc>
                  <a:txBody>
                    <a:bodyPr/>
                    <a:lstStyle/>
                    <a:p>
                      <a:pPr defTabSz="914400">
                        <a:tabLst>
                          <a:tab pos="914400" algn="l"/>
                        </a:tabLst>
                        <a:defRPr sz="4000">
                          <a:effectLst>
                            <a:outerShdw blurRad="25400" dist="25400" dir="5400000" rotWithShape="0">
                              <a:srgbClr val="000000">
                                <a:alpha val="60000"/>
                              </a:srgbClr>
                            </a:outerShdw>
                          </a:effectLst>
                        </a:defRPr>
                      </a:pPr>
                      <a:endParaRPr sz="2100"/>
                    </a:p>
                  </a:txBody>
                  <a:tcPr marL="35719" marR="35719" marT="26789" marB="26789" anchor="ctr" horzOverflow="overflow">
                    <a:lnB w="12700">
                      <a:solidFill>
                        <a:srgbClr val="000000"/>
                      </a:solidFill>
                      <a:miter lim="400000"/>
                    </a:lnB>
                    <a:solidFill>
                      <a:srgbClr val="C94A66"/>
                    </a:solidFill>
                  </a:tcPr>
                </a:tc>
                <a:tc>
                  <a:txBody>
                    <a:bodyPr/>
                    <a:lstStyle/>
                    <a:p>
                      <a:pPr defTabSz="914400">
                        <a:tabLst>
                          <a:tab pos="914400" algn="l"/>
                        </a:tabLst>
                        <a:defRPr sz="4000">
                          <a:effectLst>
                            <a:outerShdw blurRad="25400" dist="25400" dir="5400000" rotWithShape="0">
                              <a:srgbClr val="000000">
                                <a:alpha val="60000"/>
                              </a:srgbClr>
                            </a:outerShdw>
                          </a:effectLst>
                        </a:defRPr>
                      </a:pPr>
                      <a:endParaRPr sz="2100"/>
                    </a:p>
                  </a:txBody>
                  <a:tcPr marL="35719" marR="35719" marT="26789" marB="26789" anchor="ctr" horzOverflow="overflow">
                    <a:lnB w="12700">
                      <a:solidFill>
                        <a:srgbClr val="000000"/>
                      </a:solidFill>
                      <a:miter lim="400000"/>
                    </a:lnB>
                    <a:solidFill>
                      <a:srgbClr val="C94A66"/>
                    </a:solidFill>
                  </a:tcPr>
                </a:tc>
                <a:tc>
                  <a:txBody>
                    <a:bodyPr/>
                    <a:lstStyle/>
                    <a:p>
                      <a:pPr defTabSz="914400">
                        <a:tabLst>
                          <a:tab pos="914400" algn="l"/>
                        </a:tabLst>
                        <a:defRPr sz="4000">
                          <a:effectLst>
                            <a:outerShdw blurRad="25400" dist="25400" dir="5400000" rotWithShape="0">
                              <a:srgbClr val="000000">
                                <a:alpha val="60000"/>
                              </a:srgbClr>
                            </a:outerShdw>
                          </a:effectLst>
                        </a:defRPr>
                      </a:pPr>
                      <a:endParaRPr sz="2100"/>
                    </a:p>
                  </a:txBody>
                  <a:tcPr marL="35719" marR="35719" marT="26789" marB="26789" anchor="ctr" horzOverflow="overflow">
                    <a:lnB w="12700">
                      <a:solidFill>
                        <a:srgbClr val="000000"/>
                      </a:solidFill>
                      <a:miter lim="400000"/>
                    </a:lnB>
                    <a:solidFill>
                      <a:srgbClr val="C94A66"/>
                    </a:solidFill>
                  </a:tcPr>
                </a:tc>
                <a:tc>
                  <a:txBody>
                    <a:bodyPr/>
                    <a:lstStyle/>
                    <a:p>
                      <a:pPr defTabSz="914400">
                        <a:tabLst>
                          <a:tab pos="914400" algn="l"/>
                        </a:tabLst>
                        <a:defRPr sz="4000">
                          <a:effectLst>
                            <a:outerShdw blurRad="25400" dist="25400" dir="5400000" rotWithShape="0">
                              <a:srgbClr val="000000">
                                <a:alpha val="60000"/>
                              </a:srgbClr>
                            </a:outerShdw>
                          </a:effectLst>
                        </a:defRPr>
                      </a:pPr>
                      <a:endParaRPr sz="2100"/>
                    </a:p>
                  </a:txBody>
                  <a:tcPr marL="35719" marR="35719" marT="26789" marB="26789" anchor="ctr" horzOverflow="overflow">
                    <a:lnB w="12700">
                      <a:solidFill>
                        <a:srgbClr val="000000"/>
                      </a:solidFill>
                      <a:miter lim="400000"/>
                    </a:lnB>
                    <a:solidFill>
                      <a:srgbClr val="C94A66"/>
                    </a:solidFill>
                  </a:tcPr>
                </a:tc>
                <a:extLst>
                  <a:ext uri="{0D108BD9-81ED-4DB2-BD59-A6C34878D82A}">
                    <a16:rowId xmlns:a16="http://schemas.microsoft.com/office/drawing/2014/main" val="10000"/>
                  </a:ext>
                </a:extLst>
              </a:tr>
              <a:tr h="545243">
                <a:tc>
                  <a:txBody>
                    <a:bodyPr/>
                    <a:lstStyle/>
                    <a:p>
                      <a:pPr defTabSz="914400">
                        <a:tabLst>
                          <a:tab pos="914400" algn="l"/>
                        </a:tabLst>
                        <a:defRPr sz="4000">
                          <a:effectLst>
                            <a:outerShdw blurRad="25400" dist="25400" dir="5400000" rotWithShape="0">
                              <a:srgbClr val="000000">
                                <a:alpha val="60000"/>
                              </a:srgbClr>
                            </a:outerShdw>
                          </a:effectLst>
                        </a:defRPr>
                      </a:pPr>
                      <a:endParaRPr sz="2100"/>
                    </a:p>
                  </a:txBody>
                  <a:tcPr marL="35719" marR="35719" marT="26789" marB="26789" anchor="ctr" horzOverflow="overflow">
                    <a:lnT w="12700">
                      <a:solidFill>
                        <a:srgbClr val="000000"/>
                      </a:solidFill>
                      <a:miter lim="400000"/>
                    </a:lnT>
                    <a:noFill/>
                  </a:tcPr>
                </a:tc>
                <a:tc>
                  <a:txBody>
                    <a:bodyPr/>
                    <a:lstStyle/>
                    <a:p>
                      <a:pPr defTabSz="914400">
                        <a:tabLst>
                          <a:tab pos="914400" algn="l"/>
                        </a:tabLst>
                        <a:defRPr sz="3600"/>
                      </a:pPr>
                      <a:endParaRPr sz="1900"/>
                    </a:p>
                  </a:txBody>
                  <a:tcPr marL="35719" marR="35719" marT="26789" marB="26789" anchor="ctr" horzOverflow="overflow">
                    <a:lnT w="12700">
                      <a:solidFill>
                        <a:srgbClr val="000000"/>
                      </a:solidFill>
                      <a:miter lim="400000"/>
                    </a:lnT>
                  </a:tcPr>
                </a:tc>
                <a:tc>
                  <a:txBody>
                    <a:bodyPr/>
                    <a:lstStyle/>
                    <a:p>
                      <a:pPr defTabSz="914400">
                        <a:tabLst>
                          <a:tab pos="914400" algn="l"/>
                        </a:tabLst>
                        <a:defRPr sz="3600"/>
                      </a:pPr>
                      <a:endParaRPr sz="1900"/>
                    </a:p>
                  </a:txBody>
                  <a:tcPr marL="35719" marR="35719" marT="26789" marB="26789" anchor="ctr" horzOverflow="overflow">
                    <a:lnT w="12700">
                      <a:solidFill>
                        <a:srgbClr val="000000"/>
                      </a:solidFill>
                      <a:miter lim="400000"/>
                    </a:lnT>
                  </a:tcPr>
                </a:tc>
                <a:tc>
                  <a:txBody>
                    <a:bodyPr/>
                    <a:lstStyle/>
                    <a:p>
                      <a:pPr defTabSz="914400">
                        <a:tabLst>
                          <a:tab pos="914400" algn="l"/>
                        </a:tabLst>
                        <a:defRPr sz="3600"/>
                      </a:pPr>
                      <a:endParaRPr sz="1900"/>
                    </a:p>
                  </a:txBody>
                  <a:tcPr marL="35719" marR="35719" marT="26789" marB="26789" anchor="ctr" horzOverflow="overflow">
                    <a:lnT w="12700">
                      <a:solidFill>
                        <a:srgbClr val="000000"/>
                      </a:solidFill>
                      <a:miter lim="400000"/>
                    </a:lnT>
                  </a:tcPr>
                </a:tc>
                <a:extLst>
                  <a:ext uri="{0D108BD9-81ED-4DB2-BD59-A6C34878D82A}">
                    <a16:rowId xmlns:a16="http://schemas.microsoft.com/office/drawing/2014/main" val="10001"/>
                  </a:ext>
                </a:extLst>
              </a:tr>
              <a:tr h="545243">
                <a:tc>
                  <a:txBody>
                    <a:bodyPr/>
                    <a:lstStyle/>
                    <a:p>
                      <a:pPr defTabSz="914400">
                        <a:tabLst>
                          <a:tab pos="914400" algn="l"/>
                        </a:tabLst>
                        <a:defRPr sz="4000">
                          <a:effectLst>
                            <a:outerShdw blurRad="25400" dist="25400" dir="5400000" rotWithShape="0">
                              <a:srgbClr val="000000">
                                <a:alpha val="60000"/>
                              </a:srgbClr>
                            </a:outerShdw>
                          </a:effectLst>
                        </a:defRPr>
                      </a:pPr>
                      <a:endParaRPr sz="2100"/>
                    </a:p>
                  </a:txBody>
                  <a:tcPr marL="35719" marR="35719" marT="26789" marB="26789" anchor="ctr" horzOverflow="overflow">
                    <a:noFill/>
                  </a:tcPr>
                </a:tc>
                <a:tc>
                  <a:txBody>
                    <a:bodyPr/>
                    <a:lstStyle/>
                    <a:p>
                      <a:pPr defTabSz="914400">
                        <a:tabLst>
                          <a:tab pos="914400" algn="l"/>
                        </a:tabLst>
                        <a:defRPr sz="3600"/>
                      </a:pPr>
                      <a:endParaRPr sz="1900"/>
                    </a:p>
                  </a:txBody>
                  <a:tcPr marL="35719" marR="35719" marT="26789" marB="26789" anchor="ctr" horzOverflow="overflow"/>
                </a:tc>
                <a:tc>
                  <a:txBody>
                    <a:bodyPr/>
                    <a:lstStyle/>
                    <a:p>
                      <a:pPr defTabSz="914400">
                        <a:tabLst>
                          <a:tab pos="914400" algn="l"/>
                        </a:tabLst>
                        <a:defRPr sz="3600"/>
                      </a:pPr>
                      <a:endParaRPr sz="1900"/>
                    </a:p>
                  </a:txBody>
                  <a:tcPr marL="35719" marR="35719" marT="26789" marB="26789" anchor="ctr" horzOverflow="overflow"/>
                </a:tc>
                <a:tc>
                  <a:txBody>
                    <a:bodyPr/>
                    <a:lstStyle/>
                    <a:p>
                      <a:pPr defTabSz="914400">
                        <a:tabLst>
                          <a:tab pos="914400" algn="l"/>
                        </a:tabLst>
                        <a:defRPr sz="3600"/>
                      </a:pPr>
                      <a:endParaRPr sz="1900"/>
                    </a:p>
                  </a:txBody>
                  <a:tcPr marL="35719" marR="35719" marT="26789" marB="26789" anchor="ctr" horzOverflow="overflow"/>
                </a:tc>
                <a:extLst>
                  <a:ext uri="{0D108BD9-81ED-4DB2-BD59-A6C34878D82A}">
                    <a16:rowId xmlns:a16="http://schemas.microsoft.com/office/drawing/2014/main" val="10002"/>
                  </a:ext>
                </a:extLst>
              </a:tr>
              <a:tr h="545243">
                <a:tc>
                  <a:txBody>
                    <a:bodyPr/>
                    <a:lstStyle/>
                    <a:p>
                      <a:pPr defTabSz="914400">
                        <a:tabLst>
                          <a:tab pos="914400" algn="l"/>
                        </a:tabLst>
                        <a:defRPr sz="4000">
                          <a:effectLst>
                            <a:outerShdw blurRad="25400" dist="25400" dir="5400000" rotWithShape="0">
                              <a:srgbClr val="000000">
                                <a:alpha val="60000"/>
                              </a:srgbClr>
                            </a:outerShdw>
                          </a:effectLst>
                        </a:defRPr>
                      </a:pPr>
                      <a:endParaRPr sz="2100"/>
                    </a:p>
                  </a:txBody>
                  <a:tcPr marL="35719" marR="35719" marT="26789" marB="26789" anchor="ctr" horzOverflow="overflow">
                    <a:noFill/>
                  </a:tcPr>
                </a:tc>
                <a:tc>
                  <a:txBody>
                    <a:bodyPr/>
                    <a:lstStyle/>
                    <a:p>
                      <a:pPr defTabSz="914400">
                        <a:tabLst>
                          <a:tab pos="914400" algn="l"/>
                        </a:tabLst>
                        <a:defRPr sz="3600"/>
                      </a:pPr>
                      <a:endParaRPr sz="1900"/>
                    </a:p>
                  </a:txBody>
                  <a:tcPr marL="35719" marR="35719" marT="26789" marB="26789" anchor="ctr" horzOverflow="overflow"/>
                </a:tc>
                <a:tc>
                  <a:txBody>
                    <a:bodyPr/>
                    <a:lstStyle/>
                    <a:p>
                      <a:pPr defTabSz="914400">
                        <a:tabLst>
                          <a:tab pos="914400" algn="l"/>
                        </a:tabLst>
                        <a:defRPr sz="3600"/>
                      </a:pPr>
                      <a:endParaRPr sz="1900"/>
                    </a:p>
                  </a:txBody>
                  <a:tcPr marL="35719" marR="35719" marT="26789" marB="26789" anchor="ctr" horzOverflow="overflow"/>
                </a:tc>
                <a:tc>
                  <a:txBody>
                    <a:bodyPr/>
                    <a:lstStyle/>
                    <a:p>
                      <a:pPr defTabSz="914400">
                        <a:tabLst>
                          <a:tab pos="914400" algn="l"/>
                        </a:tabLst>
                        <a:defRPr sz="3600"/>
                      </a:pPr>
                      <a:endParaRPr sz="1900"/>
                    </a:p>
                  </a:txBody>
                  <a:tcPr marL="35719" marR="35719" marT="26789" marB="26789" anchor="ctr" horzOverflow="overflow"/>
                </a:tc>
                <a:extLst>
                  <a:ext uri="{0D108BD9-81ED-4DB2-BD59-A6C34878D82A}">
                    <a16:rowId xmlns:a16="http://schemas.microsoft.com/office/drawing/2014/main" val="10003"/>
                  </a:ext>
                </a:extLst>
              </a:tr>
            </a:tbl>
          </a:graphicData>
        </a:graphic>
      </p:graphicFrame>
      <p:sp>
        <p:nvSpPr>
          <p:cNvPr id="243" name="Shape"/>
          <p:cNvSpPr/>
          <p:nvPr/>
        </p:nvSpPr>
        <p:spPr>
          <a:xfrm>
            <a:off x="8724305" y="113854"/>
            <a:ext cx="424810" cy="669727"/>
          </a:xfrm>
          <a:custGeom>
            <a:avLst/>
            <a:gdLst/>
            <a:ahLst/>
            <a:cxnLst>
              <a:cxn ang="0">
                <a:pos x="wd2" y="hd2"/>
              </a:cxn>
              <a:cxn ang="5400000">
                <a:pos x="wd2" y="hd2"/>
              </a:cxn>
              <a:cxn ang="10800000">
                <a:pos x="wd2" y="hd2"/>
              </a:cxn>
              <a:cxn ang="16200000">
                <a:pos x="wd2" y="hd2"/>
              </a:cxn>
            </a:cxnLst>
            <a:rect l="0" t="0" r="r" b="b"/>
            <a:pathLst>
              <a:path w="21600" h="21600" extrusionOk="0">
                <a:moveTo>
                  <a:pt x="1736" y="0"/>
                </a:moveTo>
                <a:lnTo>
                  <a:pt x="21600" y="0"/>
                </a:lnTo>
                <a:lnTo>
                  <a:pt x="21600" y="0"/>
                </a:lnTo>
                <a:lnTo>
                  <a:pt x="21600" y="21600"/>
                </a:lnTo>
                <a:lnTo>
                  <a:pt x="1736" y="21600"/>
                </a:lnTo>
                <a:lnTo>
                  <a:pt x="1736" y="21600"/>
                </a:lnTo>
                <a:cubicBezTo>
                  <a:pt x="1256" y="21600"/>
                  <a:pt x="823" y="21515"/>
                  <a:pt x="508" y="21379"/>
                </a:cubicBezTo>
                <a:cubicBezTo>
                  <a:pt x="194" y="21242"/>
                  <a:pt x="0" y="21053"/>
                  <a:pt x="0" y="20845"/>
                </a:cubicBezTo>
                <a:lnTo>
                  <a:pt x="0" y="755"/>
                </a:lnTo>
                <a:lnTo>
                  <a:pt x="0" y="755"/>
                </a:lnTo>
                <a:cubicBezTo>
                  <a:pt x="0" y="547"/>
                  <a:pt x="194" y="358"/>
                  <a:pt x="508" y="221"/>
                </a:cubicBezTo>
                <a:cubicBezTo>
                  <a:pt x="823" y="85"/>
                  <a:pt x="1256" y="0"/>
                  <a:pt x="1736" y="0"/>
                </a:cubicBezTo>
                <a:close/>
              </a:path>
            </a:pathLst>
          </a:custGeom>
          <a:gradFill>
            <a:gsLst>
              <a:gs pos="0">
                <a:srgbClr val="E098A8"/>
              </a:gs>
              <a:gs pos="100000">
                <a:srgbClr val="A9334D"/>
              </a:gs>
            </a:gsLst>
            <a:lin ang="5400000"/>
          </a:gradFill>
          <a:ln w="25400">
            <a:miter lim="400000"/>
          </a:ln>
          <a:effectLst>
            <a:outerShdw blurRad="63500" dist="25400" dir="5520000" rotWithShape="0">
              <a:srgbClr val="000000">
                <a:alpha val="92000"/>
              </a:srgbClr>
            </a:outerShdw>
          </a:effectLst>
        </p:spPr>
        <p:txBody>
          <a:bodyPr lIns="26789" tIns="26789" rIns="26789" bIns="2678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244" name="Shape"/>
          <p:cNvSpPr/>
          <p:nvPr/>
        </p:nvSpPr>
        <p:spPr>
          <a:xfrm>
            <a:off x="8722397" y="113854"/>
            <a:ext cx="428626" cy="234405"/>
          </a:xfrm>
          <a:custGeom>
            <a:avLst/>
            <a:gdLst/>
            <a:ahLst/>
            <a:cxnLst>
              <a:cxn ang="0">
                <a:pos x="wd2" y="hd2"/>
              </a:cxn>
              <a:cxn ang="5400000">
                <a:pos x="wd2" y="hd2"/>
              </a:cxn>
              <a:cxn ang="10800000">
                <a:pos x="wd2" y="hd2"/>
              </a:cxn>
              <a:cxn ang="16200000">
                <a:pos x="wd2" y="hd2"/>
              </a:cxn>
            </a:cxnLst>
            <a:rect l="0" t="0" r="r" b="b"/>
            <a:pathLst>
              <a:path w="21446" h="18632" extrusionOk="0">
                <a:moveTo>
                  <a:pt x="0" y="856"/>
                </a:moveTo>
                <a:lnTo>
                  <a:pt x="0" y="16258"/>
                </a:lnTo>
                <a:cubicBezTo>
                  <a:pt x="0" y="16258"/>
                  <a:pt x="21045" y="21600"/>
                  <a:pt x="21322" y="16258"/>
                </a:cubicBezTo>
                <a:cubicBezTo>
                  <a:pt x="21600" y="10917"/>
                  <a:pt x="21322" y="0"/>
                  <a:pt x="21322" y="0"/>
                </a:cubicBezTo>
                <a:lnTo>
                  <a:pt x="0" y="856"/>
                </a:lnTo>
                <a:close/>
              </a:path>
            </a:pathLst>
          </a:custGeom>
          <a:gradFill>
            <a:gsLst>
              <a:gs pos="0">
                <a:srgbClr val="FFFFFF">
                  <a:alpha val="27000"/>
                </a:srgbClr>
              </a:gs>
              <a:gs pos="100000">
                <a:srgbClr val="FFFFFF">
                  <a:alpha val="0"/>
                </a:srgbClr>
              </a:gs>
            </a:gsLst>
            <a:lin ang="2700000"/>
          </a:gradFill>
          <a:ln w="25400">
            <a:miter lim="400000"/>
          </a:ln>
        </p:spPr>
        <p:txBody>
          <a:bodyPr lIns="26789" tIns="26789" rIns="26789" bIns="2678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245" name="T…"/>
          <p:cNvSpPr txBox="1">
            <a:spLocks noGrp="1"/>
          </p:cNvSpPr>
          <p:nvPr>
            <p:ph type="body" sz="quarter" idx="13"/>
          </p:nvPr>
        </p:nvSpPr>
        <p:spPr>
          <a:xfrm>
            <a:off x="8637565" y="-1159991"/>
            <a:ext cx="598290" cy="3217419"/>
          </a:xfrm>
          <a:prstGeom prst="rect">
            <a:avLst/>
          </a:prstGeom>
          <a:effectLst/>
        </p:spPr>
        <p:txBody>
          <a:bodyPr>
            <a:spAutoFit/>
          </a:bodyPr>
          <a:lstStyle/>
          <a:p>
            <a:pPr marL="0" lvl="0"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Click to edit Master text styles</a:t>
            </a:r>
          </a:p>
          <a:p>
            <a:pPr marL="0" lvl="1"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Second level</a:t>
            </a:r>
          </a:p>
          <a:p>
            <a:pPr marL="0" lvl="2"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Third level</a:t>
            </a:r>
          </a:p>
          <a:p>
            <a:pPr marL="0" lvl="3"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Fourth level</a:t>
            </a:r>
          </a:p>
        </p:txBody>
      </p:sp>
      <p:sp>
        <p:nvSpPr>
          <p:cNvPr id="246" name="Lava Ride"/>
          <p:cNvSpPr txBox="1">
            <a:spLocks noGrp="1"/>
          </p:cNvSpPr>
          <p:nvPr>
            <p:ph type="body" sz="quarter" idx="14"/>
          </p:nvPr>
        </p:nvSpPr>
        <p:spPr>
          <a:xfrm>
            <a:off x="-950345" y="714646"/>
            <a:ext cx="11044690" cy="1003288"/>
          </a:xfrm>
          <a:prstGeom prst="rect">
            <a:avLst/>
          </a:prstGeom>
          <a:effectLst/>
        </p:spPr>
        <p:txBody>
          <a:bodyPr wrap="none">
            <a:spAutoFit/>
          </a:bodyPr>
          <a:lstStyle>
            <a:lvl1pPr marL="0" indent="0" algn="ctr">
              <a:spcBef>
                <a:spcPts val="0"/>
              </a:spcBef>
              <a:buClrTx/>
              <a:buSzTx/>
              <a:buNone/>
              <a:defRPr sz="5853"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247" name="designed by graphic node"/>
          <p:cNvSpPr txBox="1">
            <a:spLocks noGrp="1"/>
          </p:cNvSpPr>
          <p:nvPr>
            <p:ph type="body" sz="quarter" idx="15"/>
          </p:nvPr>
        </p:nvSpPr>
        <p:spPr>
          <a:xfrm>
            <a:off x="3185403" y="1573334"/>
            <a:ext cx="2773195" cy="321755"/>
          </a:xfrm>
          <a:prstGeom prst="rect">
            <a:avLst/>
          </a:prstGeom>
          <a:effectLst/>
        </p:spPr>
        <p:txBody>
          <a:bodyPr wrap="none">
            <a:spAutoFit/>
          </a:bodyPr>
          <a:lstStyle>
            <a:lvl1pPr marL="0" indent="0" algn="ctr">
              <a:spcBef>
                <a:spcPts val="0"/>
              </a:spcBef>
              <a:buClrTx/>
              <a:buSzTx/>
              <a:buNone/>
              <a:defRPr sz="1424"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248" name="Slide Number"/>
          <p:cNvSpPr txBox="1">
            <a:spLocks noGrp="1"/>
          </p:cNvSpPr>
          <p:nvPr>
            <p:ph type="sldNum" sz="quarter" idx="2"/>
          </p:nvPr>
        </p:nvSpPr>
        <p:spPr>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66313814"/>
      </p:ext>
    </p:extLst>
  </p:cSld>
  <p:clrMapOvr>
    <a:masterClrMapping/>
  </p:clrMapOvr>
  <p:transition spd="med"/>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9"/>
        <p:cNvGrpSpPr/>
        <p:nvPr/>
      </p:nvGrpSpPr>
      <p:grpSpPr>
        <a:xfrm>
          <a:off x="0" y="0"/>
          <a:ext cx="0" cy="0"/>
          <a:chOff x="0" y="0"/>
          <a:chExt cx="0" cy="0"/>
        </a:xfrm>
      </p:grpSpPr>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4200"/>
              <a:buNone/>
              <a:defRPr sz="4200" b="1" i="0">
                <a:solidFill>
                  <a:schemeClr val="lt1"/>
                </a:solidFill>
                <a:latin typeface="Raleway ExtraBold" panose="020B0503030101060003" pitchFamily="34" charset="77"/>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dirty="0"/>
              <a:t>Click to edit Master title style</a:t>
            </a:r>
            <a:endParaRPr dirty="0"/>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63930552"/>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135672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1"/>
        </a:solidFill>
        <a:effectLst/>
      </p:bgPr>
    </p:bg>
    <p:spTree>
      <p:nvGrpSpPr>
        <p:cNvPr id="1" name="Shape 69"/>
        <p:cNvGrpSpPr/>
        <p:nvPr/>
      </p:nvGrpSpPr>
      <p:grpSpPr>
        <a:xfrm>
          <a:off x="0" y="0"/>
          <a:ext cx="0" cy="0"/>
          <a:chOff x="0" y="0"/>
          <a:chExt cx="0" cy="0"/>
        </a:xfrm>
      </p:grpSpPr>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2000"/>
              <a:buNone/>
              <a:defRPr sz="12000">
                <a:solidFill>
                  <a:schemeClr val="lt1"/>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Clr>
                <a:schemeClr val="lt1"/>
              </a:buClr>
              <a:buSzPts val="1800"/>
              <a:buChar char="●"/>
              <a:defRPr>
                <a:solidFill>
                  <a:schemeClr val="lt1"/>
                </a:solidFill>
              </a:defRPr>
            </a:lvl1pPr>
            <a:lvl2pPr marL="914400" lvl="1" indent="-317500" algn="ctr" rtl="0">
              <a:spcBef>
                <a:spcPts val="1600"/>
              </a:spcBef>
              <a:spcAft>
                <a:spcPts val="0"/>
              </a:spcAft>
              <a:buClr>
                <a:schemeClr val="lt1"/>
              </a:buClr>
              <a:buSzPts val="1400"/>
              <a:buChar char="○"/>
              <a:defRPr>
                <a:solidFill>
                  <a:schemeClr val="lt1"/>
                </a:solidFill>
              </a:defRPr>
            </a:lvl2pPr>
            <a:lvl3pPr marL="1371600" lvl="2" indent="-317500" algn="ctr" rtl="0">
              <a:spcBef>
                <a:spcPts val="1600"/>
              </a:spcBef>
              <a:spcAft>
                <a:spcPts val="0"/>
              </a:spcAft>
              <a:buClr>
                <a:schemeClr val="lt1"/>
              </a:buClr>
              <a:buSzPts val="1400"/>
              <a:buChar char="■"/>
              <a:defRPr>
                <a:solidFill>
                  <a:schemeClr val="lt1"/>
                </a:solidFill>
              </a:defRPr>
            </a:lvl3pPr>
            <a:lvl4pPr marL="1828800" lvl="3" indent="-317500" algn="ctr" rtl="0">
              <a:spcBef>
                <a:spcPts val="1600"/>
              </a:spcBef>
              <a:spcAft>
                <a:spcPts val="0"/>
              </a:spcAft>
              <a:buClr>
                <a:schemeClr val="lt1"/>
              </a:buClr>
              <a:buSzPts val="1400"/>
              <a:buChar char="●"/>
              <a:defRPr>
                <a:solidFill>
                  <a:schemeClr val="lt1"/>
                </a:solidFill>
              </a:defRPr>
            </a:lvl4pPr>
            <a:lvl5pPr marL="2286000" lvl="4" indent="-317500" algn="ctr" rtl="0">
              <a:spcBef>
                <a:spcPts val="1600"/>
              </a:spcBef>
              <a:spcAft>
                <a:spcPts val="0"/>
              </a:spcAft>
              <a:buClr>
                <a:schemeClr val="lt1"/>
              </a:buClr>
              <a:buSzPts val="1400"/>
              <a:buChar char="○"/>
              <a:defRPr>
                <a:solidFill>
                  <a:schemeClr val="lt1"/>
                </a:solidFill>
              </a:defRPr>
            </a:lvl5pPr>
            <a:lvl6pPr marL="2743200" lvl="5" indent="-317500" algn="ctr" rtl="0">
              <a:spcBef>
                <a:spcPts val="1600"/>
              </a:spcBef>
              <a:spcAft>
                <a:spcPts val="0"/>
              </a:spcAft>
              <a:buClr>
                <a:schemeClr val="lt1"/>
              </a:buClr>
              <a:buSzPts val="1400"/>
              <a:buChar char="■"/>
              <a:defRPr>
                <a:solidFill>
                  <a:schemeClr val="lt1"/>
                </a:solidFill>
              </a:defRPr>
            </a:lvl6pPr>
            <a:lvl7pPr marL="3200400" lvl="6" indent="-317500" algn="ctr" rtl="0">
              <a:spcBef>
                <a:spcPts val="1600"/>
              </a:spcBef>
              <a:spcAft>
                <a:spcPts val="0"/>
              </a:spcAft>
              <a:buClr>
                <a:schemeClr val="lt1"/>
              </a:buClr>
              <a:buSzPts val="1400"/>
              <a:buChar char="●"/>
              <a:defRPr>
                <a:solidFill>
                  <a:schemeClr val="lt1"/>
                </a:solidFill>
              </a:defRPr>
            </a:lvl7pPr>
            <a:lvl8pPr marL="3657600" lvl="7" indent="-317500" algn="ctr" rtl="0">
              <a:spcBef>
                <a:spcPts val="1600"/>
              </a:spcBef>
              <a:spcAft>
                <a:spcPts val="0"/>
              </a:spcAft>
              <a:buClr>
                <a:schemeClr val="lt1"/>
              </a:buClr>
              <a:buSzPts val="1400"/>
              <a:buChar char="○"/>
              <a:defRPr>
                <a:solidFill>
                  <a:schemeClr val="lt1"/>
                </a:solidFill>
              </a:defRPr>
            </a:lvl8pPr>
            <a:lvl9pPr marL="4114800" lvl="8" indent="-317500" algn="ctr" rtl="0">
              <a:spcBef>
                <a:spcPts val="1600"/>
              </a:spcBef>
              <a:spcAft>
                <a:spcPts val="160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877891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877488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3335" y="601724"/>
            <a:ext cx="6477805" cy="1906073"/>
          </a:xfrm>
        </p:spPr>
        <p:txBody>
          <a:bodyPr bIns="0" anchor="b">
            <a:normAutofit/>
          </a:bodyPr>
          <a:lstStyle>
            <a:lvl1pPr algn="l">
              <a:defRPr sz="4950"/>
            </a:lvl1pPr>
          </a:lstStyle>
          <a:p>
            <a:r>
              <a:rPr lang="en-US"/>
              <a:t>Click to edit Master title style</a:t>
            </a:r>
            <a:endParaRPr lang="en-US" dirty="0"/>
          </a:p>
        </p:txBody>
      </p:sp>
      <p:sp>
        <p:nvSpPr>
          <p:cNvPr id="3" name="Subtitle 2"/>
          <p:cNvSpPr>
            <a:spLocks noGrp="1"/>
          </p:cNvSpPr>
          <p:nvPr>
            <p:ph type="subTitle" idx="1"/>
          </p:nvPr>
        </p:nvSpPr>
        <p:spPr>
          <a:xfrm>
            <a:off x="1813335" y="2648403"/>
            <a:ext cx="6477804" cy="733216"/>
          </a:xfrm>
        </p:spPr>
        <p:txBody>
          <a:bodyPr tIns="91440" bIns="91440">
            <a:normAutofit/>
          </a:bodyPr>
          <a:lstStyle>
            <a:lvl1pPr marL="0" indent="0" algn="l">
              <a:buNone/>
              <a:defRPr sz="1350" b="0" cap="all"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11/3/2020</a:t>
            </a:fld>
            <a:endParaRPr lang="en-US" dirty="0"/>
          </a:p>
        </p:txBody>
      </p:sp>
      <p:sp>
        <p:nvSpPr>
          <p:cNvPr id="5" name="Footer Placeholder 4"/>
          <p:cNvSpPr>
            <a:spLocks noGrp="1"/>
          </p:cNvSpPr>
          <p:nvPr>
            <p:ph type="ftr" sz="quarter" idx="11"/>
          </p:nvPr>
        </p:nvSpPr>
        <p:spPr>
          <a:xfrm>
            <a:off x="1812376" y="246981"/>
            <a:ext cx="3730436" cy="231901"/>
          </a:xfrm>
        </p:spPr>
        <p:txBody>
          <a:bodyPr/>
          <a:lstStyle/>
          <a:p>
            <a:endParaRPr lang="en-US" dirty="0"/>
          </a:p>
        </p:txBody>
      </p:sp>
      <p:sp>
        <p:nvSpPr>
          <p:cNvPr id="6" name="Slide Number Placeholder 5"/>
          <p:cNvSpPr>
            <a:spLocks noGrp="1"/>
          </p:cNvSpPr>
          <p:nvPr>
            <p:ph type="sldNum" sz="quarter" idx="12"/>
          </p:nvPr>
        </p:nvSpPr>
        <p:spPr>
          <a:xfrm>
            <a:off x="1078249" y="728256"/>
            <a:ext cx="246862" cy="248658"/>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6174673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amp; Bullets - 2 Column">
    <p:spTree>
      <p:nvGrpSpPr>
        <p:cNvPr id="1" name=""/>
        <p:cNvGrpSpPr/>
        <p:nvPr/>
      </p:nvGrpSpPr>
      <p:grpSpPr>
        <a:xfrm>
          <a:off x="0" y="0"/>
          <a:ext cx="0" cy="0"/>
          <a:chOff x="0" y="0"/>
          <a:chExt cx="0" cy="0"/>
        </a:xfrm>
      </p:grpSpPr>
      <p:sp>
        <p:nvSpPr>
          <p:cNvPr id="58" name="T…"/>
          <p:cNvSpPr txBox="1">
            <a:spLocks noGrp="1"/>
          </p:cNvSpPr>
          <p:nvPr>
            <p:ph type="body" sz="quarter" idx="13"/>
          </p:nvPr>
        </p:nvSpPr>
        <p:spPr>
          <a:xfrm>
            <a:off x="8637565" y="-1159991"/>
            <a:ext cx="598290" cy="3217419"/>
          </a:xfrm>
          <a:prstGeom prst="rect">
            <a:avLst/>
          </a:prstGeom>
          <a:effectLst/>
        </p:spPr>
        <p:txBody>
          <a:bodyPr>
            <a:spAutoFit/>
          </a:bodyPr>
          <a:lstStyle/>
          <a:p>
            <a:pPr marL="0" lvl="0"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Click to edit Master text styles</a:t>
            </a:r>
          </a:p>
          <a:p>
            <a:pPr marL="0" lvl="1"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Second level</a:t>
            </a:r>
          </a:p>
          <a:p>
            <a:pPr marL="0" lvl="2"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Third level</a:t>
            </a:r>
          </a:p>
          <a:p>
            <a:pPr marL="0" lvl="3"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Fourth level</a:t>
            </a:r>
          </a:p>
        </p:txBody>
      </p:sp>
      <p:sp>
        <p:nvSpPr>
          <p:cNvPr id="59" name="Lava Ride"/>
          <p:cNvSpPr txBox="1">
            <a:spLocks noGrp="1"/>
          </p:cNvSpPr>
          <p:nvPr>
            <p:ph type="body" sz="quarter" idx="14"/>
          </p:nvPr>
        </p:nvSpPr>
        <p:spPr>
          <a:xfrm>
            <a:off x="-950345" y="1221786"/>
            <a:ext cx="11044690" cy="1003288"/>
          </a:xfrm>
          <a:prstGeom prst="rect">
            <a:avLst/>
          </a:prstGeom>
          <a:effectLst/>
        </p:spPr>
        <p:txBody>
          <a:bodyPr wrap="none">
            <a:spAutoFit/>
          </a:bodyPr>
          <a:lstStyle>
            <a:lvl1pPr marL="0" indent="0" algn="ctr">
              <a:spcBef>
                <a:spcPts val="0"/>
              </a:spcBef>
              <a:buClrTx/>
              <a:buSzTx/>
              <a:buNone/>
              <a:defRPr sz="5853"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60" name="designed by graphic node"/>
          <p:cNvSpPr txBox="1">
            <a:spLocks noGrp="1"/>
          </p:cNvSpPr>
          <p:nvPr>
            <p:ph type="body" sz="quarter" idx="15"/>
          </p:nvPr>
        </p:nvSpPr>
        <p:spPr>
          <a:xfrm>
            <a:off x="3185403" y="2080474"/>
            <a:ext cx="2773195" cy="321755"/>
          </a:xfrm>
          <a:prstGeom prst="rect">
            <a:avLst/>
          </a:prstGeom>
          <a:effectLst/>
        </p:spPr>
        <p:txBody>
          <a:bodyPr wrap="none">
            <a:spAutoFit/>
          </a:bodyPr>
          <a:lstStyle>
            <a:lvl1pPr marL="0" indent="0" algn="ctr">
              <a:spcBef>
                <a:spcPts val="0"/>
              </a:spcBef>
              <a:buClrTx/>
              <a:buSzTx/>
              <a:buNone/>
              <a:defRPr sz="1424"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61" name="Legentis in iis qui facit eorum claritatem. Investigationes demonstraverunt lectores legere me lius quod ii legunt saepius. Claritas est etiam processus dynamicus, qui sequitur mutationem consuetudium lectorum. Mirum est notare quam littera gothica, quam nunc putamus parum claram.…"/>
          <p:cNvSpPr txBox="1">
            <a:spLocks noGrp="1"/>
          </p:cNvSpPr>
          <p:nvPr>
            <p:ph type="body" sz="quarter" idx="16"/>
          </p:nvPr>
        </p:nvSpPr>
        <p:spPr>
          <a:xfrm>
            <a:off x="1705391" y="2713836"/>
            <a:ext cx="5733220" cy="767390"/>
          </a:xfrm>
          <a:prstGeom prst="rect">
            <a:avLst/>
          </a:prstGeom>
          <a:effectLst/>
        </p:spPr>
        <p:txBody>
          <a:bodyPr>
            <a:spAutoFit/>
          </a:bodyPr>
          <a:lstStyle/>
          <a:p>
            <a:pPr marL="120547" lvl="0" indent="-120547" algn="ctr">
              <a:lnSpc>
                <a:spcPct val="90000"/>
              </a:lnSpc>
              <a:spcBef>
                <a:spcPts val="0"/>
              </a:spcBef>
              <a:buClrTx/>
              <a:buSzPct val="100000"/>
              <a:defRPr sz="1600">
                <a:latin typeface="Avenir Next Ultra Light"/>
                <a:ea typeface="Avenir Next Ultra Light"/>
                <a:cs typeface="Avenir Next Ultra Light"/>
                <a:sym typeface="Avenir Next Ultra Light"/>
              </a:defRPr>
            </a:pPr>
            <a:r>
              <a:rPr lang="en-US"/>
              <a:t>Click to edit Master text styles</a:t>
            </a:r>
          </a:p>
          <a:p>
            <a:pPr marL="120547" lvl="1" indent="-120547" algn="ctr">
              <a:lnSpc>
                <a:spcPct val="90000"/>
              </a:lnSpc>
              <a:spcBef>
                <a:spcPts val="0"/>
              </a:spcBef>
              <a:buClrTx/>
              <a:buSzPct val="100000"/>
              <a:defRPr sz="1600">
                <a:latin typeface="Avenir Next Ultra Light"/>
                <a:ea typeface="Avenir Next Ultra Light"/>
                <a:cs typeface="Avenir Next Ultra Light"/>
                <a:sym typeface="Avenir Next Ultra Light"/>
              </a:defRPr>
            </a:pPr>
            <a:r>
              <a:rPr lang="en-US"/>
              <a:t>Second level</a:t>
            </a:r>
          </a:p>
          <a:p>
            <a:pPr marL="120547" lvl="2" indent="-120547" algn="ctr">
              <a:lnSpc>
                <a:spcPct val="90000"/>
              </a:lnSpc>
              <a:spcBef>
                <a:spcPts val="0"/>
              </a:spcBef>
              <a:buClrTx/>
              <a:buSzPct val="100000"/>
              <a:defRPr sz="1600">
                <a:latin typeface="Avenir Next Ultra Light"/>
                <a:ea typeface="Avenir Next Ultra Light"/>
                <a:cs typeface="Avenir Next Ultra Light"/>
                <a:sym typeface="Avenir Next Ultra Light"/>
              </a:defRPr>
            </a:pPr>
            <a:r>
              <a:rPr lang="en-US"/>
              <a:t>Third level</a:t>
            </a:r>
          </a:p>
        </p:txBody>
      </p:sp>
      <p:sp>
        <p:nvSpPr>
          <p:cNvPr id="62" name="Slide Number"/>
          <p:cNvSpPr txBox="1">
            <a:spLocks noGrp="1"/>
          </p:cNvSpPr>
          <p:nvPr>
            <p:ph type="sldNum" sz="quarter" idx="2"/>
          </p:nvPr>
        </p:nvSpPr>
        <p:spPr>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2" name="Title 1">
            <a:extLst>
              <a:ext uri="{FF2B5EF4-FFF2-40B4-BE49-F238E27FC236}">
                <a16:creationId xmlns:a16="http://schemas.microsoft.com/office/drawing/2014/main" id="{454ABAC6-CEDA-1847-B002-8B107193CCEC}"/>
              </a:ext>
            </a:extLst>
          </p:cNvPr>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2281053816"/>
      </p:ext>
    </p:extLst>
  </p:cSld>
  <p:clrMapOvr>
    <a:masterClrMapping/>
  </p:clrMapOvr>
  <p:transition spd="med"/>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reserve="1">
  <p:cSld name="Bullets">
    <p:spTree>
      <p:nvGrpSpPr>
        <p:cNvPr id="1" name=""/>
        <p:cNvGrpSpPr/>
        <p:nvPr/>
      </p:nvGrpSpPr>
      <p:grpSpPr>
        <a:xfrm>
          <a:off x="0" y="0"/>
          <a:ext cx="0" cy="0"/>
          <a:chOff x="0" y="0"/>
          <a:chExt cx="0" cy="0"/>
        </a:xfrm>
      </p:grpSpPr>
      <p:sp>
        <p:nvSpPr>
          <p:cNvPr id="69" name="T…"/>
          <p:cNvSpPr txBox="1">
            <a:spLocks noGrp="1"/>
          </p:cNvSpPr>
          <p:nvPr>
            <p:ph type="body" sz="quarter" idx="13"/>
          </p:nvPr>
        </p:nvSpPr>
        <p:spPr>
          <a:xfrm>
            <a:off x="8637565" y="-1159991"/>
            <a:ext cx="598290" cy="3217419"/>
          </a:xfrm>
          <a:prstGeom prst="rect">
            <a:avLst/>
          </a:prstGeom>
          <a:effectLst/>
        </p:spPr>
        <p:txBody>
          <a:bodyPr>
            <a:spAutoFit/>
          </a:bodyPr>
          <a:lstStyle/>
          <a:p>
            <a:pPr marL="0" lvl="0"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Click to edit Master text styles</a:t>
            </a:r>
          </a:p>
          <a:p>
            <a:pPr marL="0" lvl="1"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Second level</a:t>
            </a:r>
          </a:p>
          <a:p>
            <a:pPr marL="0" lvl="2"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Third level</a:t>
            </a:r>
          </a:p>
          <a:p>
            <a:pPr marL="0" lvl="3"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Fourth level</a:t>
            </a:r>
          </a:p>
        </p:txBody>
      </p:sp>
      <p:sp>
        <p:nvSpPr>
          <p:cNvPr id="70" name="Lava Ride"/>
          <p:cNvSpPr txBox="1">
            <a:spLocks noGrp="1"/>
          </p:cNvSpPr>
          <p:nvPr>
            <p:ph type="body" sz="quarter" idx="14"/>
          </p:nvPr>
        </p:nvSpPr>
        <p:spPr>
          <a:xfrm>
            <a:off x="-950345" y="1052122"/>
            <a:ext cx="11044690" cy="1003288"/>
          </a:xfrm>
          <a:prstGeom prst="rect">
            <a:avLst/>
          </a:prstGeom>
          <a:effectLst/>
        </p:spPr>
        <p:txBody>
          <a:bodyPr wrap="none">
            <a:spAutoFit/>
          </a:bodyPr>
          <a:lstStyle>
            <a:lvl1pPr marL="0" indent="0" algn="ctr">
              <a:spcBef>
                <a:spcPts val="0"/>
              </a:spcBef>
              <a:buClrTx/>
              <a:buSzTx/>
              <a:buNone/>
              <a:defRPr sz="5853"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71" name="designed by graphic node"/>
          <p:cNvSpPr txBox="1">
            <a:spLocks noGrp="1"/>
          </p:cNvSpPr>
          <p:nvPr>
            <p:ph type="body" sz="quarter" idx="15"/>
          </p:nvPr>
        </p:nvSpPr>
        <p:spPr>
          <a:xfrm>
            <a:off x="3185403" y="1910810"/>
            <a:ext cx="2773195" cy="321755"/>
          </a:xfrm>
          <a:prstGeom prst="rect">
            <a:avLst/>
          </a:prstGeom>
          <a:effectLst/>
        </p:spPr>
        <p:txBody>
          <a:bodyPr wrap="none">
            <a:spAutoFit/>
          </a:bodyPr>
          <a:lstStyle>
            <a:lvl1pPr marL="0" indent="0" algn="ctr">
              <a:spcBef>
                <a:spcPts val="0"/>
              </a:spcBef>
              <a:buClrTx/>
              <a:buSzTx/>
              <a:buNone/>
              <a:defRPr sz="1424"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72" name="Legentis in iis qui facit eorum claritatem. Investigationes demonstraverunt lectores legere me lius quod ii legunt saepius. Claritas est etiam processus dynamicus, qui sequitur mutationem consuetudium lectorum. Mirum est notare quam littera gothica, quam nunc putamus parum claram.…"/>
          <p:cNvSpPr txBox="1">
            <a:spLocks noGrp="1"/>
          </p:cNvSpPr>
          <p:nvPr>
            <p:ph type="body" sz="quarter" idx="16"/>
          </p:nvPr>
        </p:nvSpPr>
        <p:spPr>
          <a:xfrm>
            <a:off x="1599979" y="2896073"/>
            <a:ext cx="2860325" cy="545790"/>
          </a:xfrm>
          <a:prstGeom prst="rect">
            <a:avLst/>
          </a:prstGeom>
          <a:effectLst/>
        </p:spPr>
        <p:txBody>
          <a:bodyPr>
            <a:spAutoFit/>
          </a:bodyPr>
          <a:lstStyle/>
          <a:p>
            <a:pPr marL="120547" lvl="0" indent="-120547">
              <a:lnSpc>
                <a:spcPct val="90000"/>
              </a:lnSpc>
              <a:spcBef>
                <a:spcPts val="0"/>
              </a:spcBef>
              <a:buClrTx/>
              <a:buSzPct val="100000"/>
              <a:defRPr sz="1600">
                <a:latin typeface="Avenir Next Ultra Light"/>
                <a:ea typeface="Avenir Next Ultra Light"/>
                <a:cs typeface="Avenir Next Ultra Light"/>
                <a:sym typeface="Avenir Next Ultra Light"/>
              </a:defRPr>
            </a:pPr>
            <a:r>
              <a:rPr lang="en-US"/>
              <a:t>Click to edit Master text styles</a:t>
            </a:r>
          </a:p>
          <a:p>
            <a:pPr marL="120547" lvl="1" indent="-120547">
              <a:lnSpc>
                <a:spcPct val="90000"/>
              </a:lnSpc>
              <a:spcBef>
                <a:spcPts val="0"/>
              </a:spcBef>
              <a:buClrTx/>
              <a:buSzPct val="100000"/>
              <a:defRPr sz="1600">
                <a:latin typeface="Avenir Next Ultra Light"/>
                <a:ea typeface="Avenir Next Ultra Light"/>
                <a:cs typeface="Avenir Next Ultra Light"/>
                <a:sym typeface="Avenir Next Ultra Light"/>
              </a:defRPr>
            </a:pPr>
            <a:r>
              <a:rPr lang="en-US"/>
              <a:t>Second level</a:t>
            </a:r>
          </a:p>
        </p:txBody>
      </p:sp>
      <p:sp>
        <p:nvSpPr>
          <p:cNvPr id="73" name="Legentis in iis qui facit eorum claritatem. Investigationes demonstraverunt lectores legere me lius quod ii legunt saepius. Claritas est etiam processus dynamicus, qui sequitur mutationem consuetudium lectorum. Mirum est notare quam littera gothica, quam nunc putamus parum claram.…"/>
          <p:cNvSpPr txBox="1">
            <a:spLocks noGrp="1"/>
          </p:cNvSpPr>
          <p:nvPr>
            <p:ph type="body" sz="quarter" idx="17"/>
          </p:nvPr>
        </p:nvSpPr>
        <p:spPr>
          <a:xfrm>
            <a:off x="4683697" y="2896073"/>
            <a:ext cx="2860325" cy="545790"/>
          </a:xfrm>
          <a:prstGeom prst="rect">
            <a:avLst/>
          </a:prstGeom>
          <a:effectLst/>
        </p:spPr>
        <p:txBody>
          <a:bodyPr>
            <a:spAutoFit/>
          </a:bodyPr>
          <a:lstStyle/>
          <a:p>
            <a:pPr marL="120547" lvl="0" indent="-120547">
              <a:lnSpc>
                <a:spcPct val="90000"/>
              </a:lnSpc>
              <a:spcBef>
                <a:spcPts val="0"/>
              </a:spcBef>
              <a:buClrTx/>
              <a:buSzPct val="100000"/>
              <a:defRPr sz="1600">
                <a:latin typeface="Avenir Next Ultra Light"/>
                <a:ea typeface="Avenir Next Ultra Light"/>
                <a:cs typeface="Avenir Next Ultra Light"/>
                <a:sym typeface="Avenir Next Ultra Light"/>
              </a:defRPr>
            </a:pPr>
            <a:r>
              <a:rPr lang="en-US"/>
              <a:t>Click to edit Master text styles</a:t>
            </a:r>
          </a:p>
          <a:p>
            <a:pPr marL="120547" lvl="1" indent="-120547">
              <a:lnSpc>
                <a:spcPct val="90000"/>
              </a:lnSpc>
              <a:spcBef>
                <a:spcPts val="0"/>
              </a:spcBef>
              <a:buClrTx/>
              <a:buSzPct val="100000"/>
              <a:defRPr sz="1600">
                <a:latin typeface="Avenir Next Ultra Light"/>
                <a:ea typeface="Avenir Next Ultra Light"/>
                <a:cs typeface="Avenir Next Ultra Light"/>
                <a:sym typeface="Avenir Next Ultra Light"/>
              </a:defRPr>
            </a:pPr>
            <a:r>
              <a:rPr lang="en-US"/>
              <a:t>Second level</a:t>
            </a:r>
          </a:p>
        </p:txBody>
      </p:sp>
      <p:sp>
        <p:nvSpPr>
          <p:cNvPr id="74" name="Slide Number"/>
          <p:cNvSpPr txBox="1">
            <a:spLocks noGrp="1"/>
          </p:cNvSpPr>
          <p:nvPr>
            <p:ph type="sldNum" sz="quarter" idx="2"/>
          </p:nvPr>
        </p:nvSpPr>
        <p:spPr>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40679085"/>
      </p:ext>
    </p:extLst>
  </p:cSld>
  <p:clrMapOvr>
    <a:masterClrMapping/>
  </p:clrMapOvr>
  <p:transition spd="med"/>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reserve="1">
  <p:cSld name="Blank">
    <p:spTree>
      <p:nvGrpSpPr>
        <p:cNvPr id="1" name=""/>
        <p:cNvGrpSpPr/>
        <p:nvPr/>
      </p:nvGrpSpPr>
      <p:grpSpPr>
        <a:xfrm>
          <a:off x="0" y="0"/>
          <a:ext cx="0" cy="0"/>
          <a:chOff x="0" y="0"/>
          <a:chExt cx="0" cy="0"/>
        </a:xfrm>
      </p:grpSpPr>
      <p:sp>
        <p:nvSpPr>
          <p:cNvPr id="81" name="T…"/>
          <p:cNvSpPr txBox="1">
            <a:spLocks noGrp="1"/>
          </p:cNvSpPr>
          <p:nvPr>
            <p:ph type="body" sz="quarter" idx="13"/>
          </p:nvPr>
        </p:nvSpPr>
        <p:spPr>
          <a:xfrm>
            <a:off x="8637565" y="-1159991"/>
            <a:ext cx="598290" cy="3217419"/>
          </a:xfrm>
          <a:prstGeom prst="rect">
            <a:avLst/>
          </a:prstGeom>
          <a:effectLst/>
        </p:spPr>
        <p:txBody>
          <a:bodyPr>
            <a:spAutoFit/>
          </a:bodyPr>
          <a:lstStyle/>
          <a:p>
            <a:pPr marL="0" lvl="0"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Click to edit Master text styles</a:t>
            </a:r>
          </a:p>
          <a:p>
            <a:pPr marL="0" lvl="1"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Second level</a:t>
            </a:r>
          </a:p>
          <a:p>
            <a:pPr marL="0" lvl="2"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Third level</a:t>
            </a:r>
          </a:p>
          <a:p>
            <a:pPr marL="0" lvl="3"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Fourth level</a:t>
            </a:r>
          </a:p>
        </p:txBody>
      </p:sp>
      <p:sp>
        <p:nvSpPr>
          <p:cNvPr id="82" name="Slide Number"/>
          <p:cNvSpPr txBox="1">
            <a:spLocks noGrp="1"/>
          </p:cNvSpPr>
          <p:nvPr>
            <p:ph type="sldNum" sz="quarter" idx="2"/>
          </p:nvPr>
        </p:nvSpPr>
        <p:spPr>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27974338"/>
      </p:ext>
    </p:extLst>
  </p:cSld>
  <p:clrMapOvr>
    <a:masterClrMapping/>
  </p:clrMapOvr>
  <p:transition spd="med"/>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reserve="1">
  <p:cSld name="Title - Top">
    <p:spTree>
      <p:nvGrpSpPr>
        <p:cNvPr id="1" name=""/>
        <p:cNvGrpSpPr/>
        <p:nvPr/>
      </p:nvGrpSpPr>
      <p:grpSpPr>
        <a:xfrm>
          <a:off x="0" y="0"/>
          <a:ext cx="0" cy="0"/>
          <a:chOff x="0" y="0"/>
          <a:chExt cx="0" cy="0"/>
        </a:xfrm>
      </p:grpSpPr>
      <p:sp>
        <p:nvSpPr>
          <p:cNvPr id="89" name="T…"/>
          <p:cNvSpPr txBox="1">
            <a:spLocks noGrp="1"/>
          </p:cNvSpPr>
          <p:nvPr>
            <p:ph type="body" sz="quarter" idx="13"/>
          </p:nvPr>
        </p:nvSpPr>
        <p:spPr>
          <a:xfrm>
            <a:off x="8637565" y="-1159991"/>
            <a:ext cx="598290" cy="3217419"/>
          </a:xfrm>
          <a:prstGeom prst="rect">
            <a:avLst/>
          </a:prstGeom>
          <a:effectLst/>
        </p:spPr>
        <p:txBody>
          <a:bodyPr>
            <a:spAutoFit/>
          </a:bodyPr>
          <a:lstStyle/>
          <a:p>
            <a:pPr marL="0" lvl="0"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Click to edit Master text styles</a:t>
            </a:r>
          </a:p>
          <a:p>
            <a:pPr marL="0" lvl="1"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Second level</a:t>
            </a:r>
          </a:p>
          <a:p>
            <a:pPr marL="0" lvl="2"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Third level</a:t>
            </a:r>
          </a:p>
          <a:p>
            <a:pPr marL="0" lvl="3"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Fourth level</a:t>
            </a:r>
          </a:p>
        </p:txBody>
      </p:sp>
      <p:sp>
        <p:nvSpPr>
          <p:cNvPr id="90" name="Lava Ride"/>
          <p:cNvSpPr txBox="1">
            <a:spLocks noGrp="1"/>
          </p:cNvSpPr>
          <p:nvPr>
            <p:ph type="body" sz="quarter" idx="14"/>
          </p:nvPr>
        </p:nvSpPr>
        <p:spPr>
          <a:xfrm>
            <a:off x="-950345" y="784231"/>
            <a:ext cx="11044690" cy="1003288"/>
          </a:xfrm>
          <a:prstGeom prst="rect">
            <a:avLst/>
          </a:prstGeom>
          <a:effectLst/>
        </p:spPr>
        <p:txBody>
          <a:bodyPr wrap="none">
            <a:spAutoFit/>
          </a:bodyPr>
          <a:lstStyle>
            <a:lvl1pPr marL="0" indent="0" algn="ctr">
              <a:spcBef>
                <a:spcPts val="0"/>
              </a:spcBef>
              <a:buClrTx/>
              <a:buSzTx/>
              <a:buNone/>
              <a:defRPr sz="5853"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91" name="designed by graphic node"/>
          <p:cNvSpPr txBox="1">
            <a:spLocks noGrp="1"/>
          </p:cNvSpPr>
          <p:nvPr>
            <p:ph type="body" sz="quarter" idx="15"/>
          </p:nvPr>
        </p:nvSpPr>
        <p:spPr>
          <a:xfrm>
            <a:off x="3185403" y="1642919"/>
            <a:ext cx="2773195" cy="321755"/>
          </a:xfrm>
          <a:prstGeom prst="rect">
            <a:avLst/>
          </a:prstGeom>
          <a:effectLst/>
        </p:spPr>
        <p:txBody>
          <a:bodyPr wrap="none">
            <a:spAutoFit/>
          </a:bodyPr>
          <a:lstStyle>
            <a:lvl1pPr marL="0" indent="0" algn="ctr">
              <a:spcBef>
                <a:spcPts val="0"/>
              </a:spcBef>
              <a:buClrTx/>
              <a:buSzTx/>
              <a:buNone/>
              <a:defRPr sz="1424"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92" name="Slide Number"/>
          <p:cNvSpPr txBox="1">
            <a:spLocks noGrp="1"/>
          </p:cNvSpPr>
          <p:nvPr>
            <p:ph type="sldNum" sz="quarter" idx="2"/>
          </p:nvPr>
        </p:nvSpPr>
        <p:spPr>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45587597"/>
      </p:ext>
    </p:extLst>
  </p:cSld>
  <p:clrMapOvr>
    <a:masterClrMapping/>
  </p:clrMapOvr>
  <p:transition spd="med"/>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reserve="1">
  <p:cSld name="Title - Center">
    <p:spTree>
      <p:nvGrpSpPr>
        <p:cNvPr id="1" name=""/>
        <p:cNvGrpSpPr/>
        <p:nvPr/>
      </p:nvGrpSpPr>
      <p:grpSpPr>
        <a:xfrm>
          <a:off x="0" y="0"/>
          <a:ext cx="0" cy="0"/>
          <a:chOff x="0" y="0"/>
          <a:chExt cx="0" cy="0"/>
        </a:xfrm>
      </p:grpSpPr>
      <p:sp>
        <p:nvSpPr>
          <p:cNvPr id="99" name="T…"/>
          <p:cNvSpPr txBox="1">
            <a:spLocks noGrp="1"/>
          </p:cNvSpPr>
          <p:nvPr>
            <p:ph type="body" sz="quarter" idx="13"/>
          </p:nvPr>
        </p:nvSpPr>
        <p:spPr>
          <a:xfrm>
            <a:off x="8637565" y="-1159991"/>
            <a:ext cx="598290" cy="3217419"/>
          </a:xfrm>
          <a:prstGeom prst="rect">
            <a:avLst/>
          </a:prstGeom>
          <a:effectLst/>
        </p:spPr>
        <p:txBody>
          <a:bodyPr>
            <a:spAutoFit/>
          </a:bodyPr>
          <a:lstStyle/>
          <a:p>
            <a:pPr marL="0" lvl="0"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Click to edit Master text styles</a:t>
            </a:r>
          </a:p>
          <a:p>
            <a:pPr marL="0" lvl="1"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Second level</a:t>
            </a:r>
          </a:p>
          <a:p>
            <a:pPr marL="0" lvl="2"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Third level</a:t>
            </a:r>
          </a:p>
          <a:p>
            <a:pPr marL="0" lvl="3" indent="0" algn="ctr">
              <a:lnSpc>
                <a:spcPct val="70000"/>
              </a:lnSpc>
              <a:spcBef>
                <a:spcPts val="0"/>
              </a:spcBef>
              <a:buClrTx/>
              <a:buSzTx/>
              <a:buNone/>
              <a:defRPr sz="1800">
                <a:latin typeface="Avenir Next Condensed"/>
                <a:ea typeface="Avenir Next Condensed"/>
                <a:cs typeface="Avenir Next Condensed"/>
                <a:sym typeface="Avenir Next Condensed"/>
              </a:defRPr>
            </a:pPr>
            <a:r>
              <a:rPr lang="en-US"/>
              <a:t>Fourth level</a:t>
            </a:r>
          </a:p>
        </p:txBody>
      </p:sp>
      <p:sp>
        <p:nvSpPr>
          <p:cNvPr id="100" name="Lava Ride"/>
          <p:cNvSpPr txBox="1">
            <a:spLocks noGrp="1"/>
          </p:cNvSpPr>
          <p:nvPr>
            <p:ph type="body" sz="quarter" idx="14"/>
          </p:nvPr>
        </p:nvSpPr>
        <p:spPr>
          <a:xfrm>
            <a:off x="-950345" y="1873653"/>
            <a:ext cx="11044690" cy="1003288"/>
          </a:xfrm>
          <a:prstGeom prst="rect">
            <a:avLst/>
          </a:prstGeom>
          <a:effectLst/>
        </p:spPr>
        <p:txBody>
          <a:bodyPr wrap="none">
            <a:spAutoFit/>
          </a:bodyPr>
          <a:lstStyle>
            <a:lvl1pPr marL="0" indent="0" algn="ctr">
              <a:spcBef>
                <a:spcPts val="0"/>
              </a:spcBef>
              <a:buClrTx/>
              <a:buSzTx/>
              <a:buNone/>
              <a:defRPr sz="5853"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101" name="designed by graphic node"/>
          <p:cNvSpPr txBox="1">
            <a:spLocks noGrp="1"/>
          </p:cNvSpPr>
          <p:nvPr>
            <p:ph type="body" sz="quarter" idx="15"/>
          </p:nvPr>
        </p:nvSpPr>
        <p:spPr>
          <a:xfrm>
            <a:off x="3185403" y="2732341"/>
            <a:ext cx="2773195" cy="321755"/>
          </a:xfrm>
          <a:prstGeom prst="rect">
            <a:avLst/>
          </a:prstGeom>
          <a:effectLst/>
        </p:spPr>
        <p:txBody>
          <a:bodyPr wrap="none">
            <a:spAutoFit/>
          </a:bodyPr>
          <a:lstStyle>
            <a:lvl1pPr marL="0" indent="0" algn="ctr">
              <a:spcBef>
                <a:spcPts val="0"/>
              </a:spcBef>
              <a:buClrTx/>
              <a:buSzTx/>
              <a:buNone/>
              <a:defRPr sz="1424" cap="all">
                <a:solidFill>
                  <a:srgbClr val="F29AAE"/>
                </a:solidFill>
                <a:latin typeface="Avenir Next Condensed Ultra Lig"/>
                <a:ea typeface="Avenir Next Condensed Ultra Lig"/>
                <a:cs typeface="Avenir Next Condensed Ultra Lig"/>
                <a:sym typeface="Avenir Next Condensed Ultra Lig"/>
              </a:defRPr>
            </a:lvl1pPr>
          </a:lstStyle>
          <a:p>
            <a:pPr lvl="0"/>
            <a:r>
              <a:rPr lang="en-US"/>
              <a:t>Click to edit Master text styles</a:t>
            </a:r>
          </a:p>
        </p:txBody>
      </p:sp>
      <p:sp>
        <p:nvSpPr>
          <p:cNvPr id="102" name="Slide Number"/>
          <p:cNvSpPr txBox="1">
            <a:spLocks noGrp="1"/>
          </p:cNvSpPr>
          <p:nvPr>
            <p:ph type="sldNum" sz="quarter" idx="2"/>
          </p:nvPr>
        </p:nvSpPr>
        <p:spPr>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81987031"/>
      </p:ext>
    </p:extLst>
  </p:cSld>
  <p:clrMapOvr>
    <a:masterClrMapping/>
  </p:clrMapOvr>
  <p:transition spd="med"/>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theme" Target="../theme/theme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6">
            <a:lum/>
          </a:blip>
          <a:srcRect/>
          <a:stretch>
            <a:fillRect/>
          </a:stretch>
        </a:blipFill>
        <a:effectLst/>
      </p:bgPr>
    </p:bg>
    <p:spTree>
      <p:nvGrpSpPr>
        <p:cNvPr id="1" name=""/>
        <p:cNvGrpSpPr/>
        <p:nvPr/>
      </p:nvGrpSpPr>
      <p:grpSpPr>
        <a:xfrm>
          <a:off x="0" y="0"/>
          <a:ext cx="0" cy="0"/>
          <a:chOff x="0" y="0"/>
          <a:chExt cx="0" cy="0"/>
        </a:xfrm>
      </p:grpSpPr>
      <p:sp>
        <p:nvSpPr>
          <p:cNvPr id="2" name="Shape"/>
          <p:cNvSpPr/>
          <p:nvPr/>
        </p:nvSpPr>
        <p:spPr>
          <a:xfrm>
            <a:off x="8724305" y="113854"/>
            <a:ext cx="424810" cy="669727"/>
          </a:xfrm>
          <a:custGeom>
            <a:avLst/>
            <a:gdLst/>
            <a:ahLst/>
            <a:cxnLst>
              <a:cxn ang="0">
                <a:pos x="wd2" y="hd2"/>
              </a:cxn>
              <a:cxn ang="5400000">
                <a:pos x="wd2" y="hd2"/>
              </a:cxn>
              <a:cxn ang="10800000">
                <a:pos x="wd2" y="hd2"/>
              </a:cxn>
              <a:cxn ang="16200000">
                <a:pos x="wd2" y="hd2"/>
              </a:cxn>
            </a:cxnLst>
            <a:rect l="0" t="0" r="r" b="b"/>
            <a:pathLst>
              <a:path w="21600" h="21600" extrusionOk="0">
                <a:moveTo>
                  <a:pt x="1736" y="0"/>
                </a:moveTo>
                <a:lnTo>
                  <a:pt x="21600" y="0"/>
                </a:lnTo>
                <a:lnTo>
                  <a:pt x="21600" y="0"/>
                </a:lnTo>
                <a:lnTo>
                  <a:pt x="21600" y="21600"/>
                </a:lnTo>
                <a:lnTo>
                  <a:pt x="1736" y="21600"/>
                </a:lnTo>
                <a:lnTo>
                  <a:pt x="1736" y="21600"/>
                </a:lnTo>
                <a:cubicBezTo>
                  <a:pt x="1256" y="21600"/>
                  <a:pt x="823" y="21515"/>
                  <a:pt x="508" y="21379"/>
                </a:cubicBezTo>
                <a:cubicBezTo>
                  <a:pt x="194" y="21242"/>
                  <a:pt x="0" y="21053"/>
                  <a:pt x="0" y="20845"/>
                </a:cubicBezTo>
                <a:lnTo>
                  <a:pt x="0" y="755"/>
                </a:lnTo>
                <a:lnTo>
                  <a:pt x="0" y="755"/>
                </a:lnTo>
                <a:cubicBezTo>
                  <a:pt x="0" y="547"/>
                  <a:pt x="194" y="358"/>
                  <a:pt x="508" y="221"/>
                </a:cubicBezTo>
                <a:cubicBezTo>
                  <a:pt x="823" y="85"/>
                  <a:pt x="1256" y="0"/>
                  <a:pt x="1736" y="0"/>
                </a:cubicBezTo>
                <a:close/>
              </a:path>
            </a:pathLst>
          </a:custGeom>
          <a:gradFill>
            <a:gsLst>
              <a:gs pos="0">
                <a:srgbClr val="E098A8"/>
              </a:gs>
              <a:gs pos="100000">
                <a:srgbClr val="A9334D"/>
              </a:gs>
            </a:gsLst>
            <a:lin ang="5400000"/>
          </a:gradFill>
          <a:ln w="25400">
            <a:miter lim="400000"/>
          </a:ln>
          <a:effectLst>
            <a:outerShdw blurRad="63500" dist="25400" dir="5520000" rotWithShape="0">
              <a:srgbClr val="000000">
                <a:alpha val="92000"/>
              </a:srgbClr>
            </a:outerShdw>
          </a:effectLst>
        </p:spPr>
        <p:txBody>
          <a:bodyPr lIns="26789" tIns="26789" rIns="26789" bIns="2678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3" name="Shape"/>
          <p:cNvSpPr/>
          <p:nvPr/>
        </p:nvSpPr>
        <p:spPr>
          <a:xfrm>
            <a:off x="8722397" y="113854"/>
            <a:ext cx="428626" cy="234405"/>
          </a:xfrm>
          <a:custGeom>
            <a:avLst/>
            <a:gdLst/>
            <a:ahLst/>
            <a:cxnLst>
              <a:cxn ang="0">
                <a:pos x="wd2" y="hd2"/>
              </a:cxn>
              <a:cxn ang="5400000">
                <a:pos x="wd2" y="hd2"/>
              </a:cxn>
              <a:cxn ang="10800000">
                <a:pos x="wd2" y="hd2"/>
              </a:cxn>
              <a:cxn ang="16200000">
                <a:pos x="wd2" y="hd2"/>
              </a:cxn>
            </a:cxnLst>
            <a:rect l="0" t="0" r="r" b="b"/>
            <a:pathLst>
              <a:path w="21446" h="18632" extrusionOk="0">
                <a:moveTo>
                  <a:pt x="0" y="856"/>
                </a:moveTo>
                <a:lnTo>
                  <a:pt x="0" y="16258"/>
                </a:lnTo>
                <a:cubicBezTo>
                  <a:pt x="0" y="16258"/>
                  <a:pt x="21045" y="21600"/>
                  <a:pt x="21322" y="16258"/>
                </a:cubicBezTo>
                <a:cubicBezTo>
                  <a:pt x="21600" y="10917"/>
                  <a:pt x="21322" y="0"/>
                  <a:pt x="21322" y="0"/>
                </a:cubicBezTo>
                <a:lnTo>
                  <a:pt x="0" y="856"/>
                </a:lnTo>
                <a:close/>
              </a:path>
            </a:pathLst>
          </a:custGeom>
          <a:gradFill>
            <a:gsLst>
              <a:gs pos="0">
                <a:srgbClr val="FFFFFF">
                  <a:alpha val="27000"/>
                </a:srgbClr>
              </a:gs>
              <a:gs pos="100000">
                <a:srgbClr val="FFFFFF">
                  <a:alpha val="0"/>
                </a:srgbClr>
              </a:gs>
            </a:gsLst>
            <a:lin ang="2700000"/>
          </a:gradFill>
          <a:ln w="25400">
            <a:miter lim="400000"/>
          </a:ln>
        </p:spPr>
        <p:txBody>
          <a:bodyPr lIns="26789" tIns="26789" rIns="26789" bIns="2678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4" name="Title Text"/>
          <p:cNvSpPr txBox="1">
            <a:spLocks noGrp="1"/>
          </p:cNvSpPr>
          <p:nvPr>
            <p:ph type="title"/>
          </p:nvPr>
        </p:nvSpPr>
        <p:spPr>
          <a:xfrm>
            <a:off x="892969" y="133945"/>
            <a:ext cx="7358063" cy="128587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p>
            <a:r>
              <a:t>Title Text</a:t>
            </a:r>
          </a:p>
        </p:txBody>
      </p:sp>
      <p:sp>
        <p:nvSpPr>
          <p:cNvPr id="5" name="Body Level One…"/>
          <p:cNvSpPr txBox="1">
            <a:spLocks noGrp="1"/>
          </p:cNvSpPr>
          <p:nvPr>
            <p:ph type="body" idx="1"/>
          </p:nvPr>
        </p:nvSpPr>
        <p:spPr>
          <a:xfrm>
            <a:off x="892969" y="669727"/>
            <a:ext cx="7358063" cy="3804047"/>
          </a:xfrm>
          <a:prstGeom prst="rect">
            <a:avLst/>
          </a:prstGeom>
          <a:ln w="12700">
            <a:miter lim="400000"/>
          </a:ln>
          <a:effectLst>
            <a:outerShdw blurRad="38100" dist="25400" dir="5520000" rotWithShape="0">
              <a:srgbClr val="000000">
                <a:alpha val="92000"/>
              </a:srgbClr>
            </a:outerShdw>
          </a:effectLst>
          <a:extLst>
            <a:ext uri="{C572A759-6A51-4108-AA02-DFA0A04FC94B}">
              <ma14:wrappingTextBoxFlag xmlns="" xmlns:ma14="http://schemas.microsoft.com/office/mac/drawingml/2011/main" val="1"/>
            </a:ext>
          </a:extLst>
        </p:spPr>
        <p:txBody>
          <a:bodyPr lIns="50800" tIns="50800" rIns="50800" bIns="50800" anchor="ct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4465944" y="4827870"/>
            <a:ext cx="246862" cy="248658"/>
          </a:xfrm>
          <a:prstGeom prst="rect">
            <a:avLst/>
          </a:prstGeom>
          <a:ln w="12700">
            <a:miter lim="400000"/>
          </a:ln>
        </p:spPr>
        <p:txBody>
          <a:bodyPr wrap="none" lIns="50800" tIns="50800" rIns="50800" bIns="50800" anchor="b">
            <a:spAutoFit/>
          </a:bodyPr>
          <a:lstStyle>
            <a:lvl1pPr>
              <a:defRPr sz="949">
                <a:solidFill>
                  <a:srgbClr val="000000"/>
                </a:solidFill>
                <a:latin typeface="Gill Sans"/>
                <a:ea typeface="Gill Sans"/>
                <a:cs typeface="Gill Sans"/>
                <a:sym typeface="Gill Sans"/>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67014387"/>
      </p:ext>
    </p:extLst>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4" r:id="rId21"/>
    <p:sldLayoutId id="2147483685" r:id="rId22"/>
    <p:sldLayoutId id="2147483686" r:id="rId23"/>
    <p:sldLayoutId id="2147483687" r:id="rId24"/>
  </p:sldLayoutIdLst>
  <p:transition spd="med"/>
  <p:hf hdr="0" ftr="0" dt="0"/>
  <p:txStyles>
    <p:titleStyle>
      <a:lvl1pPr marL="0" marR="0" indent="0" algn="ctr" defTabSz="308063" eaLnBrk="1" latinLnBrk="0" hangingPunct="1">
        <a:lnSpc>
          <a:spcPct val="100000"/>
        </a:lnSpc>
        <a:spcBef>
          <a:spcPts val="0"/>
        </a:spcBef>
        <a:spcAft>
          <a:spcPts val="0"/>
        </a:spcAft>
        <a:buClrTx/>
        <a:buSzTx/>
        <a:buFontTx/>
        <a:buNone/>
        <a:tabLst/>
        <a:defRPr sz="4430" b="0" i="0" u="none" strike="noStrike" cap="none" spc="0" baseline="0">
          <a:ln>
            <a:noFill/>
          </a:ln>
          <a:solidFill>
            <a:srgbClr val="000000"/>
          </a:solidFill>
          <a:uFillTx/>
          <a:latin typeface="Gill Sans"/>
          <a:ea typeface="Gill Sans"/>
          <a:cs typeface="Gill Sans"/>
          <a:sym typeface="Gill Sans"/>
        </a:defRPr>
      </a:lvl1pPr>
      <a:lvl2pPr marL="0" marR="0" indent="120547" algn="ctr" defTabSz="308063" eaLnBrk="1" latinLnBrk="0" hangingPunct="1">
        <a:lnSpc>
          <a:spcPct val="100000"/>
        </a:lnSpc>
        <a:spcBef>
          <a:spcPts val="0"/>
        </a:spcBef>
        <a:spcAft>
          <a:spcPts val="0"/>
        </a:spcAft>
        <a:buClrTx/>
        <a:buSzTx/>
        <a:buFontTx/>
        <a:buNone/>
        <a:tabLst/>
        <a:defRPr sz="4430" b="0" i="0" u="none" strike="noStrike" cap="none" spc="0" baseline="0">
          <a:ln>
            <a:noFill/>
          </a:ln>
          <a:solidFill>
            <a:srgbClr val="000000"/>
          </a:solidFill>
          <a:uFillTx/>
          <a:latin typeface="Gill Sans"/>
          <a:ea typeface="Gill Sans"/>
          <a:cs typeface="Gill Sans"/>
          <a:sym typeface="Gill Sans"/>
        </a:defRPr>
      </a:lvl2pPr>
      <a:lvl3pPr marL="0" marR="0" indent="241093" algn="ctr" defTabSz="308063" eaLnBrk="1" latinLnBrk="0" hangingPunct="1">
        <a:lnSpc>
          <a:spcPct val="100000"/>
        </a:lnSpc>
        <a:spcBef>
          <a:spcPts val="0"/>
        </a:spcBef>
        <a:spcAft>
          <a:spcPts val="0"/>
        </a:spcAft>
        <a:buClrTx/>
        <a:buSzTx/>
        <a:buFontTx/>
        <a:buNone/>
        <a:tabLst/>
        <a:defRPr sz="4430" b="0" i="0" u="none" strike="noStrike" cap="none" spc="0" baseline="0">
          <a:ln>
            <a:noFill/>
          </a:ln>
          <a:solidFill>
            <a:srgbClr val="000000"/>
          </a:solidFill>
          <a:uFillTx/>
          <a:latin typeface="Gill Sans"/>
          <a:ea typeface="Gill Sans"/>
          <a:cs typeface="Gill Sans"/>
          <a:sym typeface="Gill Sans"/>
        </a:defRPr>
      </a:lvl3pPr>
      <a:lvl4pPr marL="0" marR="0" indent="361640" algn="ctr" defTabSz="308063" eaLnBrk="1" latinLnBrk="0" hangingPunct="1">
        <a:lnSpc>
          <a:spcPct val="100000"/>
        </a:lnSpc>
        <a:spcBef>
          <a:spcPts val="0"/>
        </a:spcBef>
        <a:spcAft>
          <a:spcPts val="0"/>
        </a:spcAft>
        <a:buClrTx/>
        <a:buSzTx/>
        <a:buFontTx/>
        <a:buNone/>
        <a:tabLst/>
        <a:defRPr sz="4430" b="0" i="0" u="none" strike="noStrike" cap="none" spc="0" baseline="0">
          <a:ln>
            <a:noFill/>
          </a:ln>
          <a:solidFill>
            <a:srgbClr val="000000"/>
          </a:solidFill>
          <a:uFillTx/>
          <a:latin typeface="Gill Sans"/>
          <a:ea typeface="Gill Sans"/>
          <a:cs typeface="Gill Sans"/>
          <a:sym typeface="Gill Sans"/>
        </a:defRPr>
      </a:lvl4pPr>
      <a:lvl5pPr marL="0" marR="0" indent="482186" algn="ctr" defTabSz="308063" eaLnBrk="1" latinLnBrk="0" hangingPunct="1">
        <a:lnSpc>
          <a:spcPct val="100000"/>
        </a:lnSpc>
        <a:spcBef>
          <a:spcPts val="0"/>
        </a:spcBef>
        <a:spcAft>
          <a:spcPts val="0"/>
        </a:spcAft>
        <a:buClrTx/>
        <a:buSzTx/>
        <a:buFontTx/>
        <a:buNone/>
        <a:tabLst/>
        <a:defRPr sz="4430" b="0" i="0" u="none" strike="noStrike" cap="none" spc="0" baseline="0">
          <a:ln>
            <a:noFill/>
          </a:ln>
          <a:solidFill>
            <a:srgbClr val="000000"/>
          </a:solidFill>
          <a:uFillTx/>
          <a:latin typeface="Gill Sans"/>
          <a:ea typeface="Gill Sans"/>
          <a:cs typeface="Gill Sans"/>
          <a:sym typeface="Gill Sans"/>
        </a:defRPr>
      </a:lvl5pPr>
      <a:lvl6pPr marL="0" marR="0" indent="602732" algn="ctr" defTabSz="308063" eaLnBrk="1" latinLnBrk="0" hangingPunct="1">
        <a:lnSpc>
          <a:spcPct val="100000"/>
        </a:lnSpc>
        <a:spcBef>
          <a:spcPts val="0"/>
        </a:spcBef>
        <a:spcAft>
          <a:spcPts val="0"/>
        </a:spcAft>
        <a:buClrTx/>
        <a:buSzTx/>
        <a:buFontTx/>
        <a:buNone/>
        <a:tabLst/>
        <a:defRPr sz="4430" b="0" i="0" u="none" strike="noStrike" cap="none" spc="0" baseline="0">
          <a:ln>
            <a:noFill/>
          </a:ln>
          <a:solidFill>
            <a:srgbClr val="000000"/>
          </a:solidFill>
          <a:uFillTx/>
          <a:latin typeface="Gill Sans"/>
          <a:ea typeface="Gill Sans"/>
          <a:cs typeface="Gill Sans"/>
          <a:sym typeface="Gill Sans"/>
        </a:defRPr>
      </a:lvl6pPr>
      <a:lvl7pPr marL="0" marR="0" indent="723279" algn="ctr" defTabSz="308063" eaLnBrk="1" latinLnBrk="0" hangingPunct="1">
        <a:lnSpc>
          <a:spcPct val="100000"/>
        </a:lnSpc>
        <a:spcBef>
          <a:spcPts val="0"/>
        </a:spcBef>
        <a:spcAft>
          <a:spcPts val="0"/>
        </a:spcAft>
        <a:buClrTx/>
        <a:buSzTx/>
        <a:buFontTx/>
        <a:buNone/>
        <a:tabLst/>
        <a:defRPr sz="4430" b="0" i="0" u="none" strike="noStrike" cap="none" spc="0" baseline="0">
          <a:ln>
            <a:noFill/>
          </a:ln>
          <a:solidFill>
            <a:srgbClr val="000000"/>
          </a:solidFill>
          <a:uFillTx/>
          <a:latin typeface="Gill Sans"/>
          <a:ea typeface="Gill Sans"/>
          <a:cs typeface="Gill Sans"/>
          <a:sym typeface="Gill Sans"/>
        </a:defRPr>
      </a:lvl7pPr>
      <a:lvl8pPr marL="0" marR="0" indent="843826" algn="ctr" defTabSz="308063" eaLnBrk="1" latinLnBrk="0" hangingPunct="1">
        <a:lnSpc>
          <a:spcPct val="100000"/>
        </a:lnSpc>
        <a:spcBef>
          <a:spcPts val="0"/>
        </a:spcBef>
        <a:spcAft>
          <a:spcPts val="0"/>
        </a:spcAft>
        <a:buClrTx/>
        <a:buSzTx/>
        <a:buFontTx/>
        <a:buNone/>
        <a:tabLst/>
        <a:defRPr sz="4430" b="0" i="0" u="none" strike="noStrike" cap="none" spc="0" baseline="0">
          <a:ln>
            <a:noFill/>
          </a:ln>
          <a:solidFill>
            <a:srgbClr val="000000"/>
          </a:solidFill>
          <a:uFillTx/>
          <a:latin typeface="Gill Sans"/>
          <a:ea typeface="Gill Sans"/>
          <a:cs typeface="Gill Sans"/>
          <a:sym typeface="Gill Sans"/>
        </a:defRPr>
      </a:lvl8pPr>
      <a:lvl9pPr marL="0" marR="0" indent="964372" algn="ctr" defTabSz="308063" eaLnBrk="1" latinLnBrk="0" hangingPunct="1">
        <a:lnSpc>
          <a:spcPct val="100000"/>
        </a:lnSpc>
        <a:spcBef>
          <a:spcPts val="0"/>
        </a:spcBef>
        <a:spcAft>
          <a:spcPts val="0"/>
        </a:spcAft>
        <a:buClrTx/>
        <a:buSzTx/>
        <a:buFontTx/>
        <a:buNone/>
        <a:tabLst/>
        <a:defRPr sz="4430" b="0" i="0" u="none" strike="noStrike" cap="none" spc="0" baseline="0">
          <a:ln>
            <a:noFill/>
          </a:ln>
          <a:solidFill>
            <a:srgbClr val="000000"/>
          </a:solidFill>
          <a:uFillTx/>
          <a:latin typeface="Gill Sans"/>
          <a:ea typeface="Gill Sans"/>
          <a:cs typeface="Gill Sans"/>
          <a:sym typeface="Gill Sans"/>
        </a:defRPr>
      </a:lvl9pPr>
    </p:titleStyle>
    <p:bodyStyle>
      <a:lvl1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1pPr>
      <a:lvl2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2pPr>
      <a:lvl3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3pPr>
      <a:lvl4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4pPr>
      <a:lvl5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5pPr>
      <a:lvl6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6pPr>
      <a:lvl7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7pPr>
      <a:lvl8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8pPr>
      <a:lvl9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9pPr>
    </p:bodyStyle>
    <p:otherStyle>
      <a:lvl1pPr marL="0" marR="0" indent="0" algn="ctr" defTabSz="308063" eaLnBrk="1" latinLnBrk="0" hangingPunct="1">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Gill Sans"/>
        </a:defRPr>
      </a:lvl1pPr>
      <a:lvl2pPr marL="0" marR="0" indent="120547" algn="ctr" defTabSz="308063" eaLnBrk="1" latinLnBrk="0" hangingPunct="1">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Gill Sans"/>
        </a:defRPr>
      </a:lvl2pPr>
      <a:lvl3pPr marL="0" marR="0" indent="241093" algn="ctr" defTabSz="308063" eaLnBrk="1" latinLnBrk="0" hangingPunct="1">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Gill Sans"/>
        </a:defRPr>
      </a:lvl3pPr>
      <a:lvl4pPr marL="0" marR="0" indent="361640" algn="ctr" defTabSz="308063" eaLnBrk="1" latinLnBrk="0" hangingPunct="1">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Gill Sans"/>
        </a:defRPr>
      </a:lvl4pPr>
      <a:lvl5pPr marL="0" marR="0" indent="482186" algn="ctr" defTabSz="308063" eaLnBrk="1" latinLnBrk="0" hangingPunct="1">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Gill Sans"/>
        </a:defRPr>
      </a:lvl5pPr>
      <a:lvl6pPr marL="0" marR="0" indent="602732" algn="ctr" defTabSz="308063" eaLnBrk="1" latinLnBrk="0" hangingPunct="1">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Gill Sans"/>
        </a:defRPr>
      </a:lvl6pPr>
      <a:lvl7pPr marL="0" marR="0" indent="723279" algn="ctr" defTabSz="308063" eaLnBrk="1" latinLnBrk="0" hangingPunct="1">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Gill Sans"/>
        </a:defRPr>
      </a:lvl7pPr>
      <a:lvl8pPr marL="0" marR="0" indent="843826" algn="ctr" defTabSz="308063" eaLnBrk="1" latinLnBrk="0" hangingPunct="1">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Gill Sans"/>
        </a:defRPr>
      </a:lvl8pPr>
      <a:lvl9pPr marL="0" marR="0" indent="964372" algn="ctr" defTabSz="308063" eaLnBrk="1" latinLnBrk="0" hangingPunct="1">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Gill San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7">
            <a:lum/>
          </a:blip>
          <a:srcRect/>
          <a:stretch>
            <a:fillRect/>
          </a:stretch>
        </a:blipFill>
        <a:effectLst/>
      </p:bgPr>
    </p:bg>
    <p:spTree>
      <p:nvGrpSpPr>
        <p:cNvPr id="1" name=""/>
        <p:cNvGrpSpPr/>
        <p:nvPr/>
      </p:nvGrpSpPr>
      <p:grpSpPr>
        <a:xfrm>
          <a:off x="0" y="0"/>
          <a:ext cx="0" cy="0"/>
          <a:chOff x="0" y="0"/>
          <a:chExt cx="0" cy="0"/>
        </a:xfrm>
      </p:grpSpPr>
      <p:sp>
        <p:nvSpPr>
          <p:cNvPr id="2" name="Shape"/>
          <p:cNvSpPr/>
          <p:nvPr/>
        </p:nvSpPr>
        <p:spPr>
          <a:xfrm>
            <a:off x="8724305" y="113854"/>
            <a:ext cx="424810" cy="669727"/>
          </a:xfrm>
          <a:custGeom>
            <a:avLst/>
            <a:gdLst/>
            <a:ahLst/>
            <a:cxnLst>
              <a:cxn ang="0">
                <a:pos x="wd2" y="hd2"/>
              </a:cxn>
              <a:cxn ang="5400000">
                <a:pos x="wd2" y="hd2"/>
              </a:cxn>
              <a:cxn ang="10800000">
                <a:pos x="wd2" y="hd2"/>
              </a:cxn>
              <a:cxn ang="16200000">
                <a:pos x="wd2" y="hd2"/>
              </a:cxn>
            </a:cxnLst>
            <a:rect l="0" t="0" r="r" b="b"/>
            <a:pathLst>
              <a:path w="21600" h="21600" extrusionOk="0">
                <a:moveTo>
                  <a:pt x="1736" y="0"/>
                </a:moveTo>
                <a:lnTo>
                  <a:pt x="21600" y="0"/>
                </a:lnTo>
                <a:lnTo>
                  <a:pt x="21600" y="0"/>
                </a:lnTo>
                <a:lnTo>
                  <a:pt x="21600" y="21600"/>
                </a:lnTo>
                <a:lnTo>
                  <a:pt x="1736" y="21600"/>
                </a:lnTo>
                <a:lnTo>
                  <a:pt x="1736" y="21600"/>
                </a:lnTo>
                <a:cubicBezTo>
                  <a:pt x="1256" y="21600"/>
                  <a:pt x="823" y="21515"/>
                  <a:pt x="508" y="21379"/>
                </a:cubicBezTo>
                <a:cubicBezTo>
                  <a:pt x="194" y="21242"/>
                  <a:pt x="0" y="21053"/>
                  <a:pt x="0" y="20845"/>
                </a:cubicBezTo>
                <a:lnTo>
                  <a:pt x="0" y="755"/>
                </a:lnTo>
                <a:lnTo>
                  <a:pt x="0" y="755"/>
                </a:lnTo>
                <a:cubicBezTo>
                  <a:pt x="0" y="547"/>
                  <a:pt x="194" y="358"/>
                  <a:pt x="508" y="221"/>
                </a:cubicBezTo>
                <a:cubicBezTo>
                  <a:pt x="823" y="85"/>
                  <a:pt x="1256" y="0"/>
                  <a:pt x="1736" y="0"/>
                </a:cubicBezTo>
                <a:close/>
              </a:path>
            </a:pathLst>
          </a:custGeom>
          <a:gradFill>
            <a:gsLst>
              <a:gs pos="0">
                <a:srgbClr val="E098A8"/>
              </a:gs>
              <a:gs pos="100000">
                <a:srgbClr val="A9334D"/>
              </a:gs>
            </a:gsLst>
            <a:lin ang="5400000"/>
          </a:gradFill>
          <a:ln w="25400">
            <a:miter lim="400000"/>
          </a:ln>
          <a:effectLst>
            <a:outerShdw blurRad="63500" dist="25400" dir="5520000" rotWithShape="0">
              <a:srgbClr val="000000">
                <a:alpha val="92000"/>
              </a:srgbClr>
            </a:outerShdw>
          </a:effectLst>
        </p:spPr>
        <p:txBody>
          <a:bodyPr lIns="26789" tIns="26789" rIns="26789" bIns="2678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3" name="Shape"/>
          <p:cNvSpPr/>
          <p:nvPr/>
        </p:nvSpPr>
        <p:spPr>
          <a:xfrm>
            <a:off x="8722397" y="113854"/>
            <a:ext cx="428626" cy="234405"/>
          </a:xfrm>
          <a:custGeom>
            <a:avLst/>
            <a:gdLst/>
            <a:ahLst/>
            <a:cxnLst>
              <a:cxn ang="0">
                <a:pos x="wd2" y="hd2"/>
              </a:cxn>
              <a:cxn ang="5400000">
                <a:pos x="wd2" y="hd2"/>
              </a:cxn>
              <a:cxn ang="10800000">
                <a:pos x="wd2" y="hd2"/>
              </a:cxn>
              <a:cxn ang="16200000">
                <a:pos x="wd2" y="hd2"/>
              </a:cxn>
            </a:cxnLst>
            <a:rect l="0" t="0" r="r" b="b"/>
            <a:pathLst>
              <a:path w="21446" h="18632" extrusionOk="0">
                <a:moveTo>
                  <a:pt x="0" y="856"/>
                </a:moveTo>
                <a:lnTo>
                  <a:pt x="0" y="16258"/>
                </a:lnTo>
                <a:cubicBezTo>
                  <a:pt x="0" y="16258"/>
                  <a:pt x="21045" y="21600"/>
                  <a:pt x="21322" y="16258"/>
                </a:cubicBezTo>
                <a:cubicBezTo>
                  <a:pt x="21600" y="10917"/>
                  <a:pt x="21322" y="0"/>
                  <a:pt x="21322" y="0"/>
                </a:cubicBezTo>
                <a:lnTo>
                  <a:pt x="0" y="856"/>
                </a:lnTo>
                <a:close/>
              </a:path>
            </a:pathLst>
          </a:custGeom>
          <a:gradFill>
            <a:gsLst>
              <a:gs pos="0">
                <a:srgbClr val="FFFFFF">
                  <a:alpha val="27000"/>
                </a:srgbClr>
              </a:gs>
              <a:gs pos="100000">
                <a:srgbClr val="FFFFFF">
                  <a:alpha val="0"/>
                </a:srgbClr>
              </a:gs>
            </a:gsLst>
            <a:lin ang="2700000"/>
          </a:gradFill>
          <a:ln w="25400">
            <a:miter lim="400000"/>
          </a:ln>
        </p:spPr>
        <p:txBody>
          <a:bodyPr lIns="26789" tIns="26789" rIns="26789" bIns="2678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4" name="Title Text"/>
          <p:cNvSpPr txBox="1">
            <a:spLocks noGrp="1"/>
          </p:cNvSpPr>
          <p:nvPr>
            <p:ph type="title"/>
          </p:nvPr>
        </p:nvSpPr>
        <p:spPr>
          <a:xfrm>
            <a:off x="892969" y="133945"/>
            <a:ext cx="7358063" cy="128587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p>
            <a:r>
              <a:t>Title Text</a:t>
            </a:r>
          </a:p>
        </p:txBody>
      </p:sp>
      <p:sp>
        <p:nvSpPr>
          <p:cNvPr id="5" name="Body Level One…"/>
          <p:cNvSpPr txBox="1">
            <a:spLocks noGrp="1"/>
          </p:cNvSpPr>
          <p:nvPr>
            <p:ph type="body" idx="1"/>
          </p:nvPr>
        </p:nvSpPr>
        <p:spPr>
          <a:xfrm>
            <a:off x="892969" y="669727"/>
            <a:ext cx="7358063" cy="3804047"/>
          </a:xfrm>
          <a:prstGeom prst="rect">
            <a:avLst/>
          </a:prstGeom>
          <a:ln w="12700">
            <a:miter lim="400000"/>
          </a:ln>
          <a:effectLst>
            <a:outerShdw blurRad="38100" dist="25400" dir="5520000" rotWithShape="0">
              <a:srgbClr val="000000">
                <a:alpha val="92000"/>
              </a:srgbClr>
            </a:outerShdw>
          </a:effectLst>
          <a:extLst>
            <a:ext uri="{C572A759-6A51-4108-AA02-DFA0A04FC94B}">
              <ma14:wrappingTextBoxFlag xmlns="" xmlns:ma14="http://schemas.microsoft.com/office/mac/drawingml/2011/main" val="1"/>
            </a:ext>
          </a:extLst>
        </p:spPr>
        <p:txBody>
          <a:bodyPr lIns="50800" tIns="50800" rIns="50800" bIns="50800" anchor="ct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4465944" y="4827870"/>
            <a:ext cx="246862" cy="248658"/>
          </a:xfrm>
          <a:prstGeom prst="rect">
            <a:avLst/>
          </a:prstGeom>
          <a:ln w="12700">
            <a:miter lim="400000"/>
          </a:ln>
        </p:spPr>
        <p:txBody>
          <a:bodyPr wrap="none" lIns="50800" tIns="50800" rIns="50800" bIns="50800" anchor="b">
            <a:spAutoFit/>
          </a:bodyPr>
          <a:lstStyle>
            <a:lvl1pPr>
              <a:defRPr sz="949">
                <a:solidFill>
                  <a:srgbClr val="000000"/>
                </a:solidFill>
                <a:latin typeface="Gill Sans"/>
                <a:ea typeface="Gill Sans"/>
                <a:cs typeface="Gill Sans"/>
                <a:sym typeface="Gill Sans"/>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70157441"/>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5" r:id="rId25"/>
  </p:sldLayoutIdLst>
  <p:transition spd="med"/>
  <p:hf hdr="0" ftr="0" dt="0"/>
  <p:txStyles>
    <p:titleStyle>
      <a:lvl1pPr marL="0" marR="0" indent="0" algn="ctr" defTabSz="308063" eaLnBrk="1" latinLnBrk="0" hangingPunct="1">
        <a:lnSpc>
          <a:spcPct val="100000"/>
        </a:lnSpc>
        <a:spcBef>
          <a:spcPts val="0"/>
        </a:spcBef>
        <a:spcAft>
          <a:spcPts val="0"/>
        </a:spcAft>
        <a:buClrTx/>
        <a:buSzTx/>
        <a:buFontTx/>
        <a:buNone/>
        <a:tabLst/>
        <a:defRPr sz="4430" b="0" i="0" u="none" strike="noStrike" cap="none" spc="0" baseline="0">
          <a:ln>
            <a:noFill/>
          </a:ln>
          <a:solidFill>
            <a:srgbClr val="000000"/>
          </a:solidFill>
          <a:uFillTx/>
          <a:latin typeface="Gill Sans"/>
          <a:ea typeface="Gill Sans"/>
          <a:cs typeface="Gill Sans"/>
          <a:sym typeface="Gill Sans"/>
        </a:defRPr>
      </a:lvl1pPr>
      <a:lvl2pPr marL="0" marR="0" indent="120547" algn="ctr" defTabSz="308063" eaLnBrk="1" latinLnBrk="0" hangingPunct="1">
        <a:lnSpc>
          <a:spcPct val="100000"/>
        </a:lnSpc>
        <a:spcBef>
          <a:spcPts val="0"/>
        </a:spcBef>
        <a:spcAft>
          <a:spcPts val="0"/>
        </a:spcAft>
        <a:buClrTx/>
        <a:buSzTx/>
        <a:buFontTx/>
        <a:buNone/>
        <a:tabLst/>
        <a:defRPr sz="4430" b="0" i="0" u="none" strike="noStrike" cap="none" spc="0" baseline="0">
          <a:ln>
            <a:noFill/>
          </a:ln>
          <a:solidFill>
            <a:srgbClr val="000000"/>
          </a:solidFill>
          <a:uFillTx/>
          <a:latin typeface="Gill Sans"/>
          <a:ea typeface="Gill Sans"/>
          <a:cs typeface="Gill Sans"/>
          <a:sym typeface="Gill Sans"/>
        </a:defRPr>
      </a:lvl2pPr>
      <a:lvl3pPr marL="0" marR="0" indent="241093" algn="ctr" defTabSz="308063" eaLnBrk="1" latinLnBrk="0" hangingPunct="1">
        <a:lnSpc>
          <a:spcPct val="100000"/>
        </a:lnSpc>
        <a:spcBef>
          <a:spcPts val="0"/>
        </a:spcBef>
        <a:spcAft>
          <a:spcPts val="0"/>
        </a:spcAft>
        <a:buClrTx/>
        <a:buSzTx/>
        <a:buFontTx/>
        <a:buNone/>
        <a:tabLst/>
        <a:defRPr sz="4430" b="0" i="0" u="none" strike="noStrike" cap="none" spc="0" baseline="0">
          <a:ln>
            <a:noFill/>
          </a:ln>
          <a:solidFill>
            <a:srgbClr val="000000"/>
          </a:solidFill>
          <a:uFillTx/>
          <a:latin typeface="Gill Sans"/>
          <a:ea typeface="Gill Sans"/>
          <a:cs typeface="Gill Sans"/>
          <a:sym typeface="Gill Sans"/>
        </a:defRPr>
      </a:lvl3pPr>
      <a:lvl4pPr marL="0" marR="0" indent="361640" algn="ctr" defTabSz="308063" eaLnBrk="1" latinLnBrk="0" hangingPunct="1">
        <a:lnSpc>
          <a:spcPct val="100000"/>
        </a:lnSpc>
        <a:spcBef>
          <a:spcPts val="0"/>
        </a:spcBef>
        <a:spcAft>
          <a:spcPts val="0"/>
        </a:spcAft>
        <a:buClrTx/>
        <a:buSzTx/>
        <a:buFontTx/>
        <a:buNone/>
        <a:tabLst/>
        <a:defRPr sz="4430" b="0" i="0" u="none" strike="noStrike" cap="none" spc="0" baseline="0">
          <a:ln>
            <a:noFill/>
          </a:ln>
          <a:solidFill>
            <a:srgbClr val="000000"/>
          </a:solidFill>
          <a:uFillTx/>
          <a:latin typeface="Gill Sans"/>
          <a:ea typeface="Gill Sans"/>
          <a:cs typeface="Gill Sans"/>
          <a:sym typeface="Gill Sans"/>
        </a:defRPr>
      </a:lvl4pPr>
      <a:lvl5pPr marL="0" marR="0" indent="482186" algn="ctr" defTabSz="308063" eaLnBrk="1" latinLnBrk="0" hangingPunct="1">
        <a:lnSpc>
          <a:spcPct val="100000"/>
        </a:lnSpc>
        <a:spcBef>
          <a:spcPts val="0"/>
        </a:spcBef>
        <a:spcAft>
          <a:spcPts val="0"/>
        </a:spcAft>
        <a:buClrTx/>
        <a:buSzTx/>
        <a:buFontTx/>
        <a:buNone/>
        <a:tabLst/>
        <a:defRPr sz="4430" b="0" i="0" u="none" strike="noStrike" cap="none" spc="0" baseline="0">
          <a:ln>
            <a:noFill/>
          </a:ln>
          <a:solidFill>
            <a:srgbClr val="000000"/>
          </a:solidFill>
          <a:uFillTx/>
          <a:latin typeface="Gill Sans"/>
          <a:ea typeface="Gill Sans"/>
          <a:cs typeface="Gill Sans"/>
          <a:sym typeface="Gill Sans"/>
        </a:defRPr>
      </a:lvl5pPr>
      <a:lvl6pPr marL="0" marR="0" indent="602732" algn="ctr" defTabSz="308063" eaLnBrk="1" latinLnBrk="0" hangingPunct="1">
        <a:lnSpc>
          <a:spcPct val="100000"/>
        </a:lnSpc>
        <a:spcBef>
          <a:spcPts val="0"/>
        </a:spcBef>
        <a:spcAft>
          <a:spcPts val="0"/>
        </a:spcAft>
        <a:buClrTx/>
        <a:buSzTx/>
        <a:buFontTx/>
        <a:buNone/>
        <a:tabLst/>
        <a:defRPr sz="4430" b="0" i="0" u="none" strike="noStrike" cap="none" spc="0" baseline="0">
          <a:ln>
            <a:noFill/>
          </a:ln>
          <a:solidFill>
            <a:srgbClr val="000000"/>
          </a:solidFill>
          <a:uFillTx/>
          <a:latin typeface="Gill Sans"/>
          <a:ea typeface="Gill Sans"/>
          <a:cs typeface="Gill Sans"/>
          <a:sym typeface="Gill Sans"/>
        </a:defRPr>
      </a:lvl6pPr>
      <a:lvl7pPr marL="0" marR="0" indent="723279" algn="ctr" defTabSz="308063" eaLnBrk="1" latinLnBrk="0" hangingPunct="1">
        <a:lnSpc>
          <a:spcPct val="100000"/>
        </a:lnSpc>
        <a:spcBef>
          <a:spcPts val="0"/>
        </a:spcBef>
        <a:spcAft>
          <a:spcPts val="0"/>
        </a:spcAft>
        <a:buClrTx/>
        <a:buSzTx/>
        <a:buFontTx/>
        <a:buNone/>
        <a:tabLst/>
        <a:defRPr sz="4430" b="0" i="0" u="none" strike="noStrike" cap="none" spc="0" baseline="0">
          <a:ln>
            <a:noFill/>
          </a:ln>
          <a:solidFill>
            <a:srgbClr val="000000"/>
          </a:solidFill>
          <a:uFillTx/>
          <a:latin typeface="Gill Sans"/>
          <a:ea typeface="Gill Sans"/>
          <a:cs typeface="Gill Sans"/>
          <a:sym typeface="Gill Sans"/>
        </a:defRPr>
      </a:lvl7pPr>
      <a:lvl8pPr marL="0" marR="0" indent="843826" algn="ctr" defTabSz="308063" eaLnBrk="1" latinLnBrk="0" hangingPunct="1">
        <a:lnSpc>
          <a:spcPct val="100000"/>
        </a:lnSpc>
        <a:spcBef>
          <a:spcPts val="0"/>
        </a:spcBef>
        <a:spcAft>
          <a:spcPts val="0"/>
        </a:spcAft>
        <a:buClrTx/>
        <a:buSzTx/>
        <a:buFontTx/>
        <a:buNone/>
        <a:tabLst/>
        <a:defRPr sz="4430" b="0" i="0" u="none" strike="noStrike" cap="none" spc="0" baseline="0">
          <a:ln>
            <a:noFill/>
          </a:ln>
          <a:solidFill>
            <a:srgbClr val="000000"/>
          </a:solidFill>
          <a:uFillTx/>
          <a:latin typeface="Gill Sans"/>
          <a:ea typeface="Gill Sans"/>
          <a:cs typeface="Gill Sans"/>
          <a:sym typeface="Gill Sans"/>
        </a:defRPr>
      </a:lvl8pPr>
      <a:lvl9pPr marL="0" marR="0" indent="964372" algn="ctr" defTabSz="308063" eaLnBrk="1" latinLnBrk="0" hangingPunct="1">
        <a:lnSpc>
          <a:spcPct val="100000"/>
        </a:lnSpc>
        <a:spcBef>
          <a:spcPts val="0"/>
        </a:spcBef>
        <a:spcAft>
          <a:spcPts val="0"/>
        </a:spcAft>
        <a:buClrTx/>
        <a:buSzTx/>
        <a:buFontTx/>
        <a:buNone/>
        <a:tabLst/>
        <a:defRPr sz="4430" b="0" i="0" u="none" strike="noStrike" cap="none" spc="0" baseline="0">
          <a:ln>
            <a:noFill/>
          </a:ln>
          <a:solidFill>
            <a:srgbClr val="000000"/>
          </a:solidFill>
          <a:uFillTx/>
          <a:latin typeface="Gill Sans"/>
          <a:ea typeface="Gill Sans"/>
          <a:cs typeface="Gill Sans"/>
          <a:sym typeface="Gill Sans"/>
        </a:defRPr>
      </a:lvl9pPr>
    </p:titleStyle>
    <p:bodyStyle>
      <a:lvl1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1pPr>
      <a:lvl2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2pPr>
      <a:lvl3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3pPr>
      <a:lvl4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4pPr>
      <a:lvl5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5pPr>
      <a:lvl6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6pPr>
      <a:lvl7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7pPr>
      <a:lvl8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8pPr>
      <a:lvl9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9pPr>
    </p:bodyStyle>
    <p:otherStyle>
      <a:lvl1pPr marL="0" marR="0" indent="0" algn="ctr" defTabSz="308063" eaLnBrk="1" latinLnBrk="0" hangingPunct="1">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Gill Sans"/>
        </a:defRPr>
      </a:lvl1pPr>
      <a:lvl2pPr marL="0" marR="0" indent="120547" algn="ctr" defTabSz="308063" eaLnBrk="1" latinLnBrk="0" hangingPunct="1">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Gill Sans"/>
        </a:defRPr>
      </a:lvl2pPr>
      <a:lvl3pPr marL="0" marR="0" indent="241093" algn="ctr" defTabSz="308063" eaLnBrk="1" latinLnBrk="0" hangingPunct="1">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Gill Sans"/>
        </a:defRPr>
      </a:lvl3pPr>
      <a:lvl4pPr marL="0" marR="0" indent="361640" algn="ctr" defTabSz="308063" eaLnBrk="1" latinLnBrk="0" hangingPunct="1">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Gill Sans"/>
        </a:defRPr>
      </a:lvl4pPr>
      <a:lvl5pPr marL="0" marR="0" indent="482186" algn="ctr" defTabSz="308063" eaLnBrk="1" latinLnBrk="0" hangingPunct="1">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Gill Sans"/>
        </a:defRPr>
      </a:lvl5pPr>
      <a:lvl6pPr marL="0" marR="0" indent="602732" algn="ctr" defTabSz="308063" eaLnBrk="1" latinLnBrk="0" hangingPunct="1">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Gill Sans"/>
        </a:defRPr>
      </a:lvl6pPr>
      <a:lvl7pPr marL="0" marR="0" indent="723279" algn="ctr" defTabSz="308063" eaLnBrk="1" latinLnBrk="0" hangingPunct="1">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Gill Sans"/>
        </a:defRPr>
      </a:lvl7pPr>
      <a:lvl8pPr marL="0" marR="0" indent="843826" algn="ctr" defTabSz="308063" eaLnBrk="1" latinLnBrk="0" hangingPunct="1">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Gill Sans"/>
        </a:defRPr>
      </a:lvl8pPr>
      <a:lvl9pPr marL="0" marR="0" indent="964372" algn="ctr" defTabSz="308063" eaLnBrk="1" latinLnBrk="0" hangingPunct="1">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9.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5.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3.xml"/><Relationship Id="rId7" Type="http://schemas.openxmlformats.org/officeDocument/2006/relationships/image" Target="../media/image6.wmf"/><Relationship Id="rId2" Type="http://schemas.openxmlformats.org/officeDocument/2006/relationships/slideLayout" Target="../slideLayouts/slideLayout45.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wmf"/><Relationship Id="rId4" Type="http://schemas.openxmlformats.org/officeDocument/2006/relationships/oleObject" Target="../embeddings/oleObject2.bin"/><Relationship Id="rId9" Type="http://schemas.openxmlformats.org/officeDocument/2006/relationships/image" Target="../media/image7.wmf"/></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45.xml"/><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1.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4.xml"/><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8.xml"/><Relationship Id="rId1" Type="http://schemas.openxmlformats.org/officeDocument/2006/relationships/slideLayout" Target="../slideLayouts/slideLayout45.xml"/><Relationship Id="rId4" Type="http://schemas.openxmlformats.org/officeDocument/2006/relationships/chart" Target="../charts/char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1.xml"/><Relationship Id="rId1" Type="http://schemas.openxmlformats.org/officeDocument/2006/relationships/slideLayout" Target="../slideLayouts/slideLayout45.xml"/><Relationship Id="rId4" Type="http://schemas.openxmlformats.org/officeDocument/2006/relationships/chart" Target="../charts/char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42.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5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8.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52.xm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4.xml"/><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ctrTitle"/>
          </p:nvPr>
        </p:nvSpPr>
        <p:spPr>
          <a:xfrm>
            <a:off x="460950" y="182983"/>
            <a:ext cx="8222100" cy="2155995"/>
          </a:xfrm>
          <a:prstGeom prst="rect">
            <a:avLst/>
          </a:prstGeom>
          <a:noFill/>
          <a:ln>
            <a:noFill/>
          </a:ln>
        </p:spPr>
        <p:txBody>
          <a:bodyPr spcFirstLastPara="1" wrap="square" lIns="91425" tIns="91425" rIns="91425" bIns="91425" anchor="b" anchorCtr="0">
            <a:noAutofit/>
          </a:bodyPr>
          <a:lstStyle/>
          <a:p>
            <a:pPr marL="0" lvl="0" indent="0" algn="ctr" rtl="0">
              <a:lnSpc>
                <a:spcPct val="150000"/>
              </a:lnSpc>
              <a:spcBef>
                <a:spcPts val="0"/>
              </a:spcBef>
              <a:spcAft>
                <a:spcPts val="0"/>
              </a:spcAft>
              <a:buSzPts val="4200"/>
              <a:buNone/>
            </a:pPr>
            <a:r>
              <a:rPr lang="en-US" sz="3000" b="1" dirty="0" err="1">
                <a:solidFill>
                  <a:schemeClr val="bg1"/>
                </a:solidFill>
                <a:latin typeface="Raleway" panose="020B0503030101060003" pitchFamily="34" charset="77"/>
                <a:ea typeface="Arial"/>
                <a:cs typeface="Times New Roman" panose="02020603050405020304" pitchFamily="18" charset="0"/>
                <a:sym typeface="Arial"/>
              </a:rPr>
              <a:t>iMANIFESTO</a:t>
            </a:r>
            <a:r>
              <a:rPr lang="en-US" sz="3000" b="1" dirty="0">
                <a:solidFill>
                  <a:schemeClr val="bg1"/>
                </a:solidFill>
                <a:latin typeface="Raleway" panose="020B0503030101060003" pitchFamily="34" charset="77"/>
                <a:ea typeface="Arial"/>
                <a:cs typeface="Times New Roman" panose="02020603050405020304" pitchFamily="18" charset="0"/>
                <a:sym typeface="Arial"/>
              </a:rPr>
              <a:t> </a:t>
            </a:r>
            <a:r>
              <a:rPr lang="en-US" sz="3000" b="1" dirty="0" smtClean="0">
                <a:solidFill>
                  <a:schemeClr val="bg1"/>
                </a:solidFill>
                <a:latin typeface="Raleway" panose="020B0503030101060003" pitchFamily="34" charset="77"/>
                <a:ea typeface="Arial"/>
                <a:cs typeface="Times New Roman" panose="02020603050405020304" pitchFamily="18" charset="0"/>
                <a:sym typeface="Arial"/>
              </a:rPr>
              <a:t>2020 </a:t>
            </a:r>
            <a:r>
              <a:rPr lang="en-US" sz="3000" b="1" dirty="0">
                <a:solidFill>
                  <a:schemeClr val="bg1"/>
                </a:solidFill>
                <a:latin typeface="Raleway" panose="020B0503030101060003" pitchFamily="34" charset="77"/>
                <a:ea typeface="Arial"/>
                <a:cs typeface="Times New Roman" panose="02020603050405020304" pitchFamily="18" charset="0"/>
                <a:sym typeface="Arial"/>
              </a:rPr>
              <a:t>– A </a:t>
            </a:r>
            <a:r>
              <a:rPr lang="en-US" sz="3000" b="1" dirty="0" smtClean="0">
                <a:solidFill>
                  <a:schemeClr val="bg1"/>
                </a:solidFill>
                <a:latin typeface="Raleway" panose="020B0503030101060003" pitchFamily="34" charset="77"/>
                <a:ea typeface="Arial"/>
                <a:cs typeface="Times New Roman" panose="02020603050405020304" pitchFamily="18" charset="0"/>
                <a:sym typeface="Arial"/>
              </a:rPr>
              <a:t>FINAL REPORT </a:t>
            </a:r>
            <a:r>
              <a:rPr lang="en-US" sz="3000" b="1" dirty="0">
                <a:solidFill>
                  <a:schemeClr val="bg1"/>
                </a:solidFill>
                <a:latin typeface="Raleway" panose="020B0503030101060003" pitchFamily="34" charset="77"/>
                <a:ea typeface="Arial"/>
                <a:cs typeface="Times New Roman" panose="02020603050405020304" pitchFamily="18" charset="0"/>
                <a:sym typeface="Arial"/>
              </a:rPr>
              <a:t>CARD ON THE DELIVERY OF THE NPP GOVERNMENT’S </a:t>
            </a:r>
            <a:r>
              <a:rPr lang="en-US" sz="3000" b="1" dirty="0" smtClean="0">
                <a:solidFill>
                  <a:schemeClr val="bg1"/>
                </a:solidFill>
                <a:latin typeface="Raleway" panose="020B0503030101060003" pitchFamily="34" charset="77"/>
                <a:ea typeface="Arial"/>
                <a:cs typeface="Times New Roman" panose="02020603050405020304" pitchFamily="18" charset="0"/>
                <a:sym typeface="Arial"/>
              </a:rPr>
              <a:t>2016 MANIFESTO</a:t>
            </a:r>
            <a:endParaRPr sz="3000" b="1" dirty="0">
              <a:solidFill>
                <a:schemeClr val="bg1"/>
              </a:solidFill>
              <a:latin typeface="Raleway" panose="020B0503030101060003" pitchFamily="34" charset="77"/>
              <a:ea typeface="Georgia"/>
              <a:cs typeface="Times New Roman" panose="02020603050405020304" pitchFamily="18" charset="0"/>
              <a:sym typeface="Georgia"/>
            </a:endParaRPr>
          </a:p>
        </p:txBody>
      </p:sp>
      <p:pic>
        <p:nvPicPr>
          <p:cNvPr id="3" name="Picture 2">
            <a:extLst>
              <a:ext uri="{FF2B5EF4-FFF2-40B4-BE49-F238E27FC236}">
                <a16:creationId xmlns:a16="http://schemas.microsoft.com/office/drawing/2014/main" id="{21B90E1E-BB89-5541-80C6-F8DB5551D36A}"/>
              </a:ext>
            </a:extLst>
          </p:cNvPr>
          <p:cNvPicPr>
            <a:picLocks noChangeAspect="1"/>
          </p:cNvPicPr>
          <p:nvPr/>
        </p:nvPicPr>
        <p:blipFill>
          <a:blip r:embed="rId3"/>
          <a:stretch>
            <a:fillRect/>
          </a:stretch>
        </p:blipFill>
        <p:spPr>
          <a:xfrm>
            <a:off x="2751992" y="3536388"/>
            <a:ext cx="3325091" cy="1870364"/>
          </a:xfrm>
          <a:prstGeom prst="rect">
            <a:avLst/>
          </a:prstGeom>
        </p:spPr>
      </p:pic>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2751992" y="2351010"/>
            <a:ext cx="4004408" cy="1636122"/>
          </a:xfrm>
          <a:prstGeom prst="rect">
            <a:avLst/>
          </a:prstGeom>
          <a:noFill/>
          <a:ln>
            <a:noFill/>
          </a:ln>
        </p:spPr>
      </p:pic>
    </p:spTree>
    <p:extLst>
      <p:ext uri="{BB962C8B-B14F-4D97-AF65-F5344CB8AC3E}">
        <p14:creationId xmlns:p14="http://schemas.microsoft.com/office/powerpoint/2010/main" val="29377053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267326" y="207077"/>
            <a:ext cx="6569242" cy="603049"/>
          </a:xfrm>
          <a:prstGeom prst="rect">
            <a:avLst/>
          </a:prstGeom>
          <a:noFill/>
          <a:ln>
            <a:noFill/>
          </a:ln>
        </p:spPr>
        <p:txBody>
          <a:bodyPr spcFirstLastPara="1" wrap="square" lIns="91425" tIns="91425" rIns="91425" bIns="91425" anchor="t" anchorCtr="0">
            <a:noAutofit/>
          </a:bodyPr>
          <a:lstStyle/>
          <a:p>
            <a:pPr lvl="0">
              <a:buSzPts val="3000"/>
            </a:pPr>
            <a:r>
              <a:rPr lang="en-US" sz="2800" dirty="0">
                <a:solidFill>
                  <a:schemeClr val="bg1"/>
                </a:solidFill>
                <a:ea typeface="Georgia"/>
                <a:cs typeface="Georgia"/>
                <a:sym typeface="Georgia"/>
              </a:rPr>
              <a:t>METHODOLOGY</a:t>
            </a:r>
            <a:endParaRPr lang="en-US" sz="2800" b="1" dirty="0">
              <a:solidFill>
                <a:schemeClr val="bg1"/>
              </a:solidFill>
              <a:latin typeface="Raleway ExtraBold" panose="020B0503030101060003" pitchFamily="34" charset="77"/>
              <a:ea typeface="Georgia"/>
              <a:cs typeface="Georgia"/>
              <a:sym typeface="Georgia"/>
            </a:endParaRPr>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marR="0" lvl="0" indent="0" algn="r" defTabSz="584200" rtl="0" eaLnBrk="1" fontAlgn="auto" latinLnBrk="0" hangingPunct="0">
              <a:lnSpc>
                <a:spcPct val="100000"/>
              </a:lnSpc>
              <a:spcBef>
                <a:spcPts val="0"/>
              </a:spcBef>
              <a:spcAft>
                <a:spcPts val="0"/>
              </a:spcAft>
              <a:buClrTx/>
              <a:buSzTx/>
              <a:buFontTx/>
              <a:buNone/>
              <a:tabLst/>
              <a:defRPr/>
            </a:pPr>
            <a:fld id="{00000000-1234-1234-1234-123412341234}" type="slidenum">
              <a:rPr kumimoji="0" lang="en-US" sz="949" b="0" i="0" u="none" strike="noStrike" kern="0" cap="none" spc="0" normalizeH="0" baseline="0" noProof="0" smtClean="0">
                <a:ln>
                  <a:noFill/>
                </a:ln>
                <a:solidFill>
                  <a:srgbClr val="FCFFFF"/>
                </a:solidFill>
                <a:effectLst/>
                <a:uLnTx/>
                <a:uFillTx/>
                <a:latin typeface="Gill Sans"/>
                <a:sym typeface="Gill Sans"/>
              </a:rPr>
              <a:pPr marL="0" marR="0" lvl="0" indent="0" algn="r" defTabSz="584200" rtl="0" eaLnBrk="1" fontAlgn="auto" latinLnBrk="0" hangingPunct="0">
                <a:lnSpc>
                  <a:spcPct val="100000"/>
                </a:lnSpc>
                <a:spcBef>
                  <a:spcPts val="0"/>
                </a:spcBef>
                <a:spcAft>
                  <a:spcPts val="0"/>
                </a:spcAft>
                <a:buClrTx/>
                <a:buSzTx/>
                <a:buFontTx/>
                <a:buNone/>
                <a:tabLst/>
                <a:defRPr/>
              </a:pPr>
              <a:t>10</a:t>
            </a:fld>
            <a:endParaRPr kumimoji="0" lang="en-US" sz="949" b="0" i="0" u="none" strike="noStrike" kern="0" cap="none" spc="0" normalizeH="0" baseline="0" noProof="0" dirty="0">
              <a:ln>
                <a:noFill/>
              </a:ln>
              <a:solidFill>
                <a:srgbClr val="FCFFFF"/>
              </a:solidFill>
              <a:effectLst/>
              <a:uLnTx/>
              <a:uFillTx/>
              <a:latin typeface="Gill Sans"/>
              <a:sym typeface="Gill Sans"/>
            </a:endParaRPr>
          </a:p>
        </p:txBody>
      </p:sp>
      <p:sp>
        <p:nvSpPr>
          <p:cNvPr id="105" name="Google Shape;105;p16"/>
          <p:cNvSpPr txBox="1">
            <a:spLocks noGrp="1"/>
          </p:cNvSpPr>
          <p:nvPr>
            <p:ph type="body" idx="4294967295"/>
          </p:nvPr>
        </p:nvSpPr>
        <p:spPr>
          <a:xfrm>
            <a:off x="804013" y="722954"/>
            <a:ext cx="7812087" cy="3998913"/>
          </a:xfrm>
          <a:prstGeom prst="rect">
            <a:avLst/>
          </a:prstGeom>
          <a:noFill/>
          <a:ln>
            <a:noFill/>
          </a:ln>
        </p:spPr>
        <p:txBody>
          <a:bodyPr spcFirstLastPara="1" wrap="square" lIns="91425" tIns="91425" rIns="91425" bIns="91425" anchor="t" anchorCtr="0">
            <a:noAutofit/>
          </a:bodyPr>
          <a:lstStyle/>
          <a:p>
            <a:pPr marL="342900" lvl="0" indent="-342900" algn="just">
              <a:spcBef>
                <a:spcPts val="1600"/>
              </a:spcBef>
              <a:buClr>
                <a:schemeClr val="bg1"/>
              </a:buClr>
              <a:buSzPts val="1400"/>
              <a:buFont typeface="Arial" panose="020B0604020202020204" pitchFamily="34" charset="0"/>
              <a:buChar char="•"/>
            </a:pPr>
            <a:r>
              <a:rPr lang="en-US" sz="2000" dirty="0">
                <a:solidFill>
                  <a:schemeClr val="bg1"/>
                </a:solidFill>
                <a:latin typeface="Lato" panose="020F0502020204030203" pitchFamily="34" charset="77"/>
                <a:cs typeface="Times New Roman" panose="02020603050405020304" pitchFamily="18" charset="0"/>
              </a:rPr>
              <a:t>Empirical evidence from the development and political economy literature shows the relevance of </a:t>
            </a:r>
            <a:r>
              <a:rPr lang="en-US" sz="2000" dirty="0" smtClean="0">
                <a:solidFill>
                  <a:schemeClr val="bg1"/>
                </a:solidFill>
                <a:latin typeface="Lato" panose="020F0502020204030203" pitchFamily="34" charset="77"/>
                <a:cs typeface="Times New Roman" panose="02020603050405020304" pitchFamily="18" charset="0"/>
              </a:rPr>
              <a:t>the quality </a:t>
            </a:r>
            <a:r>
              <a:rPr lang="en-US" sz="2000" dirty="0">
                <a:solidFill>
                  <a:schemeClr val="bg1"/>
                </a:solidFill>
                <a:latin typeface="Lato" panose="020F0502020204030203" pitchFamily="34" charset="77"/>
                <a:cs typeface="Times New Roman" panose="02020603050405020304" pitchFamily="18" charset="0"/>
              </a:rPr>
              <a:t>of governance and a resilient economy to the well-being of people (</a:t>
            </a:r>
            <a:r>
              <a:rPr lang="en-US" sz="2000" dirty="0">
                <a:solidFill>
                  <a:schemeClr val="accent1">
                    <a:lumMod val="40000"/>
                    <a:lumOff val="60000"/>
                  </a:schemeClr>
                </a:solidFill>
                <a:latin typeface="Lato" panose="020F0502020204030203" pitchFamily="34" charset="77"/>
                <a:cs typeface="Times New Roman" panose="02020603050405020304" pitchFamily="18" charset="0"/>
              </a:rPr>
              <a:t>Acemoglu &amp; Johnson, 2005; </a:t>
            </a:r>
            <a:r>
              <a:rPr lang="en-US" sz="2000" dirty="0" err="1">
                <a:solidFill>
                  <a:schemeClr val="accent1">
                    <a:lumMod val="40000"/>
                    <a:lumOff val="60000"/>
                  </a:schemeClr>
                </a:solidFill>
                <a:latin typeface="Lato" panose="020F0502020204030203" pitchFamily="34" charset="77"/>
                <a:cs typeface="Times New Roman" panose="02020603050405020304" pitchFamily="18" charset="0"/>
              </a:rPr>
              <a:t>Fosu</a:t>
            </a:r>
            <a:r>
              <a:rPr lang="en-US" sz="2000" dirty="0">
                <a:solidFill>
                  <a:schemeClr val="accent1">
                    <a:lumMod val="40000"/>
                    <a:lumOff val="60000"/>
                  </a:schemeClr>
                </a:solidFill>
                <a:latin typeface="Lato" panose="020F0502020204030203" pitchFamily="34" charset="77"/>
                <a:cs typeface="Times New Roman" panose="02020603050405020304" pitchFamily="18" charset="0"/>
              </a:rPr>
              <a:t>, Bates, &amp; </a:t>
            </a:r>
            <a:r>
              <a:rPr lang="en-US" sz="2000" dirty="0" err="1">
                <a:solidFill>
                  <a:schemeClr val="accent1">
                    <a:lumMod val="40000"/>
                    <a:lumOff val="60000"/>
                  </a:schemeClr>
                </a:solidFill>
                <a:latin typeface="Lato" panose="020F0502020204030203" pitchFamily="34" charset="77"/>
                <a:cs typeface="Times New Roman" panose="02020603050405020304" pitchFamily="18" charset="0"/>
              </a:rPr>
              <a:t>Hoeﬄer</a:t>
            </a:r>
            <a:r>
              <a:rPr lang="en-US" sz="2000" dirty="0">
                <a:solidFill>
                  <a:schemeClr val="accent1">
                    <a:lumMod val="40000"/>
                    <a:lumOff val="60000"/>
                  </a:schemeClr>
                </a:solidFill>
                <a:latin typeface="Lato" panose="020F0502020204030203" pitchFamily="34" charset="77"/>
                <a:cs typeface="Times New Roman" panose="02020603050405020304" pitchFamily="18" charset="0"/>
              </a:rPr>
              <a:t>, 2006; Helliwell, Huang, Grover, &amp; Wang, 2018</a:t>
            </a:r>
            <a:r>
              <a:rPr lang="en-US" sz="2000" dirty="0">
                <a:solidFill>
                  <a:schemeClr val="bg1"/>
                </a:solidFill>
                <a:latin typeface="Lato" panose="020F0502020204030203" pitchFamily="34" charset="77"/>
                <a:cs typeface="Times New Roman" panose="02020603050405020304" pitchFamily="18" charset="0"/>
              </a:rPr>
              <a:t>). These two are necessary for investment in education, social intervention and infrastructure to be sustained. </a:t>
            </a:r>
          </a:p>
          <a:p>
            <a:pPr marL="342900" lvl="0" indent="-342900" algn="just">
              <a:spcBef>
                <a:spcPts val="1600"/>
              </a:spcBef>
              <a:buClr>
                <a:schemeClr val="bg1"/>
              </a:buClr>
              <a:buSzPts val="1400"/>
              <a:buFont typeface="Arial" panose="020B0604020202020204" pitchFamily="34" charset="0"/>
              <a:buChar char="•"/>
            </a:pPr>
            <a:r>
              <a:rPr lang="en-US" sz="2000" dirty="0">
                <a:solidFill>
                  <a:schemeClr val="bg1"/>
                </a:solidFill>
                <a:latin typeface="Lato" panose="020F0502020204030203" pitchFamily="34" charset="77"/>
                <a:cs typeface="Times New Roman" panose="02020603050405020304" pitchFamily="18" charset="0"/>
              </a:rPr>
              <a:t>Also, </a:t>
            </a:r>
            <a:r>
              <a:rPr lang="en-US" sz="2000" dirty="0" smtClean="0">
                <a:solidFill>
                  <a:schemeClr val="bg1"/>
                </a:solidFill>
                <a:latin typeface="Lato" panose="020F0502020204030203" pitchFamily="34" charset="77"/>
                <a:cs typeface="Times New Roman" panose="02020603050405020304" pitchFamily="18" charset="0"/>
              </a:rPr>
              <a:t>infrastructure </a:t>
            </a:r>
            <a:r>
              <a:rPr lang="en-US" sz="2000" dirty="0">
                <a:solidFill>
                  <a:schemeClr val="bg1"/>
                </a:solidFill>
                <a:latin typeface="Lato" panose="020F0502020204030203" pitchFamily="34" charset="77"/>
                <a:cs typeface="Times New Roman" panose="02020603050405020304" pitchFamily="18" charset="0"/>
              </a:rPr>
              <a:t>development is vital for economic growth to translate to economic development. As such, governance and economy are of </a:t>
            </a:r>
            <a:r>
              <a:rPr lang="en-US" sz="2000" dirty="0" smtClean="0">
                <a:solidFill>
                  <a:schemeClr val="bg1"/>
                </a:solidFill>
                <a:latin typeface="Lato" panose="020F0502020204030203" pitchFamily="34" charset="77"/>
                <a:cs typeface="Times New Roman" panose="02020603050405020304" pitchFamily="18" charset="0"/>
              </a:rPr>
              <a:t>most </a:t>
            </a:r>
            <a:r>
              <a:rPr lang="en-US" sz="2000" dirty="0">
                <a:solidFill>
                  <a:schemeClr val="bg1"/>
                </a:solidFill>
                <a:latin typeface="Lato" panose="020F0502020204030203" pitchFamily="34" charset="77"/>
                <a:cs typeface="Times New Roman" panose="02020603050405020304" pitchFamily="18" charset="0"/>
              </a:rPr>
              <a:t>importance in the framework followed by i</a:t>
            </a:r>
            <a:r>
              <a:rPr lang="en-US" sz="2000" dirty="0" smtClean="0">
                <a:solidFill>
                  <a:schemeClr val="bg1"/>
                </a:solidFill>
                <a:latin typeface="Lato" panose="020F0502020204030203" pitchFamily="34" charset="77"/>
                <a:cs typeface="Times New Roman" panose="02020603050405020304" pitchFamily="18" charset="0"/>
              </a:rPr>
              <a:t>nfrastructure </a:t>
            </a:r>
            <a:r>
              <a:rPr lang="en-US" sz="2000" dirty="0">
                <a:solidFill>
                  <a:schemeClr val="bg1"/>
                </a:solidFill>
                <a:latin typeface="Lato" panose="020F0502020204030203" pitchFamily="34" charset="77"/>
                <a:cs typeface="Times New Roman" panose="02020603050405020304" pitchFamily="18" charset="0"/>
              </a:rPr>
              <a:t>development. This informed the determination of the weight diﬀerentials.</a:t>
            </a:r>
          </a:p>
        </p:txBody>
      </p:sp>
    </p:spTree>
    <p:extLst>
      <p:ext uri="{BB962C8B-B14F-4D97-AF65-F5344CB8AC3E}">
        <p14:creationId xmlns:p14="http://schemas.microsoft.com/office/powerpoint/2010/main" val="36448549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287379" y="400031"/>
            <a:ext cx="6569242" cy="603049"/>
          </a:xfrm>
          <a:prstGeom prst="rect">
            <a:avLst/>
          </a:prstGeom>
          <a:noFill/>
          <a:ln>
            <a:noFill/>
          </a:ln>
        </p:spPr>
        <p:txBody>
          <a:bodyPr spcFirstLastPara="1" wrap="square" lIns="91425" tIns="91425" rIns="91425" bIns="91425" anchor="t" anchorCtr="0">
            <a:noAutofit/>
          </a:bodyPr>
          <a:lstStyle/>
          <a:p>
            <a:pPr lvl="0">
              <a:buSzPts val="3000"/>
            </a:pPr>
            <a:r>
              <a:rPr lang="en-US" sz="2800" dirty="0">
                <a:solidFill>
                  <a:schemeClr val="bg1"/>
                </a:solidFill>
                <a:ea typeface="Georgia"/>
                <a:cs typeface="Georgia"/>
                <a:sym typeface="Georgia"/>
              </a:rPr>
              <a:t>METHODOLOGY</a:t>
            </a:r>
            <a:endParaRPr lang="en-US" sz="2800" b="1" dirty="0">
              <a:solidFill>
                <a:schemeClr val="bg1"/>
              </a:solidFill>
              <a:latin typeface="Raleway ExtraBold" panose="020B0503030101060003" pitchFamily="34" charset="77"/>
              <a:ea typeface="Georgia"/>
              <a:cs typeface="Georgia"/>
              <a:sym typeface="Georgia"/>
            </a:endParaRPr>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marR="0" lvl="0" indent="0" algn="r" defTabSz="584200" rtl="0" eaLnBrk="1" fontAlgn="auto" latinLnBrk="0" hangingPunct="0">
              <a:lnSpc>
                <a:spcPct val="100000"/>
              </a:lnSpc>
              <a:spcBef>
                <a:spcPts val="0"/>
              </a:spcBef>
              <a:spcAft>
                <a:spcPts val="0"/>
              </a:spcAft>
              <a:buClrTx/>
              <a:buSzTx/>
              <a:buFontTx/>
              <a:buNone/>
              <a:tabLst/>
              <a:defRPr/>
            </a:pPr>
            <a:fld id="{00000000-1234-1234-1234-123412341234}" type="slidenum">
              <a:rPr kumimoji="0" lang="en-US" sz="949" b="0" i="0" u="none" strike="noStrike" kern="0" cap="none" spc="0" normalizeH="0" baseline="0" noProof="0" smtClean="0">
                <a:ln>
                  <a:noFill/>
                </a:ln>
                <a:solidFill>
                  <a:srgbClr val="FCFFFF"/>
                </a:solidFill>
                <a:effectLst/>
                <a:uLnTx/>
                <a:uFillTx/>
                <a:latin typeface="Gill Sans"/>
                <a:sym typeface="Gill Sans"/>
              </a:rPr>
              <a:pPr marL="0" marR="0" lvl="0" indent="0" algn="r" defTabSz="584200" rtl="0" eaLnBrk="1" fontAlgn="auto" latinLnBrk="0" hangingPunct="0">
                <a:lnSpc>
                  <a:spcPct val="100000"/>
                </a:lnSpc>
                <a:spcBef>
                  <a:spcPts val="0"/>
                </a:spcBef>
                <a:spcAft>
                  <a:spcPts val="0"/>
                </a:spcAft>
                <a:buClrTx/>
                <a:buSzTx/>
                <a:buFontTx/>
                <a:buNone/>
                <a:tabLst/>
                <a:defRPr/>
              </a:pPr>
              <a:t>11</a:t>
            </a:fld>
            <a:endParaRPr kumimoji="0" lang="en-US" sz="949" b="0" i="0" u="none" strike="noStrike" kern="0" cap="none" spc="0" normalizeH="0" baseline="0" noProof="0" dirty="0">
              <a:ln>
                <a:noFill/>
              </a:ln>
              <a:solidFill>
                <a:srgbClr val="FCFFFF"/>
              </a:solidFill>
              <a:effectLst/>
              <a:uLnTx/>
              <a:uFillTx/>
              <a:latin typeface="Gill Sans"/>
              <a:sym typeface="Gill Sans"/>
            </a:endParaRPr>
          </a:p>
        </p:txBody>
      </p:sp>
      <p:sp>
        <p:nvSpPr>
          <p:cNvPr id="105" name="Google Shape;105;p16"/>
          <p:cNvSpPr txBox="1">
            <a:spLocks noGrp="1"/>
          </p:cNvSpPr>
          <p:nvPr>
            <p:ph type="body" idx="4294967295"/>
          </p:nvPr>
        </p:nvSpPr>
        <p:spPr>
          <a:xfrm>
            <a:off x="804013" y="722954"/>
            <a:ext cx="7812087" cy="3998913"/>
          </a:xfrm>
          <a:prstGeom prst="rect">
            <a:avLst/>
          </a:prstGeom>
          <a:noFill/>
          <a:ln>
            <a:noFill/>
          </a:ln>
        </p:spPr>
        <p:txBody>
          <a:bodyPr spcFirstLastPara="1" wrap="square" lIns="91425" tIns="91425" rIns="91425" bIns="91425" anchor="t" anchorCtr="0">
            <a:noAutofit/>
          </a:bodyPr>
          <a:lstStyle/>
          <a:p>
            <a:pPr marL="342900" lvl="0" indent="-342900" algn="just">
              <a:spcBef>
                <a:spcPts val="1600"/>
              </a:spcBef>
              <a:buClr>
                <a:schemeClr val="bg1"/>
              </a:buClr>
              <a:buSzPts val="1400"/>
              <a:buFont typeface="Arial" panose="020B0604020202020204" pitchFamily="34" charset="0"/>
              <a:buChar char="•"/>
            </a:pPr>
            <a:r>
              <a:rPr lang="en-US" sz="2200" i="1" dirty="0">
                <a:latin typeface="Lato" panose="020F0502020204030203" pitchFamily="34" charset="77"/>
                <a:cs typeface="Times New Roman" panose="02020603050405020304" pitchFamily="18" charset="0"/>
              </a:rPr>
              <a:t>The assessment is along five (5) key themes which defines five (5) key variables. A simple weighted average score is constructed as follows:</a:t>
            </a:r>
          </a:p>
          <a:p>
            <a:pPr marL="0" lvl="4" algn="just">
              <a:spcBef>
                <a:spcPts val="1600"/>
              </a:spcBef>
              <a:buClr>
                <a:schemeClr val="bg1"/>
              </a:buClr>
              <a:buSzPts val="1400"/>
            </a:pPr>
            <a:r>
              <a:rPr lang="en-US" sz="2200" i="1" dirty="0">
                <a:latin typeface="Lato" panose="020F0502020204030203" pitchFamily="34" charset="77"/>
                <a:cs typeface="Times New Roman" panose="02020603050405020304" pitchFamily="18" charset="0"/>
              </a:rPr>
              <a:t>                                    																  Eqn. 1</a:t>
            </a:r>
          </a:p>
          <a:p>
            <a:pPr marL="342900" lvl="4" indent="-342900" algn="just">
              <a:spcBef>
                <a:spcPts val="1600"/>
              </a:spcBef>
              <a:buClr>
                <a:schemeClr val="bg1"/>
              </a:buClr>
              <a:buSzPts val="1400"/>
              <a:buFont typeface="Arial" panose="020B0604020202020204" pitchFamily="34" charset="0"/>
              <a:buChar char="•"/>
            </a:pPr>
            <a:r>
              <a:rPr lang="en-US" sz="2200" i="1" dirty="0">
                <a:latin typeface="Lato" panose="020F0502020204030203" pitchFamily="34" charset="77"/>
                <a:cs typeface="Times New Roman" panose="02020603050405020304" pitchFamily="18" charset="0"/>
              </a:rPr>
              <a:t>The weights are assigned based on the consideration of various studies, including the eleven (11) dimensions of well-being as stated in the compendium of OECD well-being indicators (OECD, 2011). </a:t>
            </a:r>
          </a:p>
          <a:p>
            <a:pPr marL="342900" lvl="0" indent="-342900" algn="just">
              <a:spcBef>
                <a:spcPts val="1600"/>
              </a:spcBef>
              <a:buClr>
                <a:schemeClr val="bg1"/>
              </a:buClr>
              <a:buSzPts val="1400"/>
              <a:buFont typeface="Arial" panose="020B0604020202020204" pitchFamily="34" charset="0"/>
              <a:buChar char="•"/>
            </a:pPr>
            <a:endParaRPr lang="en-US" sz="2200" i="1" dirty="0">
              <a:latin typeface="Lato" panose="020F0502020204030203" pitchFamily="34" charset="77"/>
              <a:cs typeface="Times New Roman" panose="02020603050405020304" pitchFamily="18" charset="0"/>
            </a:endParaRPr>
          </a:p>
        </p:txBody>
      </p:sp>
      <p:graphicFrame>
        <p:nvGraphicFramePr>
          <p:cNvPr id="7" name="Object 6">
            <a:extLst>
              <a:ext uri="{FF2B5EF4-FFF2-40B4-BE49-F238E27FC236}">
                <a16:creationId xmlns:a16="http://schemas.microsoft.com/office/drawing/2014/main" id="{22C5C706-6F7C-48A5-AD65-CADA1DE54117}"/>
              </a:ext>
            </a:extLst>
          </p:cNvPr>
          <p:cNvGraphicFramePr>
            <a:graphicFrameLocks noChangeAspect="1"/>
          </p:cNvGraphicFramePr>
          <p:nvPr/>
        </p:nvGraphicFramePr>
        <p:xfrm>
          <a:off x="1211179" y="2302043"/>
          <a:ext cx="6228308" cy="269708"/>
        </p:xfrm>
        <a:graphic>
          <a:graphicData uri="http://schemas.openxmlformats.org/presentationml/2006/ole">
            <mc:AlternateContent xmlns:mc="http://schemas.openxmlformats.org/markup-compatibility/2006">
              <mc:Choice xmlns:v="urn:schemas-microsoft-com:vml" Requires="v">
                <p:oleObj spid="_x0000_s19506" name="Equation" r:id="rId4" imgW="4546440" imgH="177480" progId="Equation.DSMT4">
                  <p:embed/>
                </p:oleObj>
              </mc:Choice>
              <mc:Fallback>
                <p:oleObj name="Equation" r:id="rId4" imgW="4546440" imgH="177480" progId="Equation.DSMT4">
                  <p:embed/>
                  <p:pic>
                    <p:nvPicPr>
                      <p:cNvPr id="7" name="Object 6">
                        <a:extLst>
                          <a:ext uri="{FF2B5EF4-FFF2-40B4-BE49-F238E27FC236}">
                            <a16:creationId xmlns:a16="http://schemas.microsoft.com/office/drawing/2014/main" id="{22C5C706-6F7C-48A5-AD65-CADA1DE54117}"/>
                          </a:ext>
                        </a:extLst>
                      </p:cNvPr>
                      <p:cNvPicPr>
                        <a:picLocks noChangeAspect="1" noChangeArrowheads="1"/>
                      </p:cNvPicPr>
                      <p:nvPr/>
                    </p:nvPicPr>
                    <p:blipFill>
                      <a:blip r:embed="rId5"/>
                      <a:srcRect/>
                      <a:stretch>
                        <a:fillRect/>
                      </a:stretch>
                    </p:blipFill>
                    <p:spPr bwMode="auto">
                      <a:xfrm>
                        <a:off x="1211179" y="2302043"/>
                        <a:ext cx="6228308" cy="269708"/>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31484016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animEffect transition="in" filter="fade">
                                      <p:cBhvr>
                                        <p:cTn id="7" dur="1000"/>
                                        <p:tgtEl>
                                          <p:spTgt spid="105">
                                            <p:txEl>
                                              <p:pRg st="0" end="0"/>
                                            </p:txEl>
                                          </p:spTgt>
                                        </p:tgtEl>
                                      </p:cBhvr>
                                    </p:animEffect>
                                    <p:anim calcmode="lin" valueType="num">
                                      <p:cBhvr>
                                        <p:cTn id="8" dur="1000" fill="hold"/>
                                        <p:tgtEl>
                                          <p:spTgt spid="10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0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5">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900" decel="100000" fill="hold"/>
                                        <p:tgtEl>
                                          <p:spTgt spid="7"/>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105">
                                            <p:txEl>
                                              <p:pRg st="2" end="2"/>
                                            </p:txEl>
                                          </p:spTgt>
                                        </p:tgtEl>
                                        <p:attrNameLst>
                                          <p:attrName>style.visibility</p:attrName>
                                        </p:attrNameLst>
                                      </p:cBhvr>
                                      <p:to>
                                        <p:strVal val="visible"/>
                                      </p:to>
                                    </p:set>
                                    <p:animEffect transition="in" filter="fade">
                                      <p:cBhvr>
                                        <p:cTn id="21" dur="1000"/>
                                        <p:tgtEl>
                                          <p:spTgt spid="105">
                                            <p:txEl>
                                              <p:pRg st="2" end="2"/>
                                            </p:txEl>
                                          </p:spTgt>
                                        </p:tgtEl>
                                      </p:cBhvr>
                                    </p:animEffect>
                                    <p:anim calcmode="lin" valueType="num">
                                      <p:cBhvr>
                                        <p:cTn id="22" dur="1000" fill="hold"/>
                                        <p:tgtEl>
                                          <p:spTgt spid="105">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05">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05">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324324" y="0"/>
            <a:ext cx="6569242" cy="603049"/>
          </a:xfrm>
          <a:prstGeom prst="rect">
            <a:avLst/>
          </a:prstGeom>
          <a:noFill/>
          <a:ln>
            <a:noFill/>
          </a:ln>
        </p:spPr>
        <p:txBody>
          <a:bodyPr spcFirstLastPara="1" wrap="square" lIns="91425" tIns="91425" rIns="91425" bIns="91425" anchor="t" anchorCtr="0">
            <a:noAutofit/>
          </a:bodyPr>
          <a:lstStyle/>
          <a:p>
            <a:pPr lvl="0">
              <a:buSzPts val="3000"/>
            </a:pPr>
            <a:r>
              <a:rPr lang="en-US" sz="2800" dirty="0">
                <a:solidFill>
                  <a:schemeClr val="bg1"/>
                </a:solidFill>
                <a:ea typeface="Georgia"/>
                <a:cs typeface="Georgia"/>
                <a:sym typeface="Georgia"/>
              </a:rPr>
              <a:t>METHODOLOGY</a:t>
            </a:r>
            <a:endParaRPr lang="en-US" sz="2800" b="1" dirty="0">
              <a:solidFill>
                <a:schemeClr val="bg1"/>
              </a:solidFill>
              <a:latin typeface="Raleway ExtraBold" panose="020B0503030101060003" pitchFamily="34" charset="77"/>
              <a:ea typeface="Georgia"/>
              <a:cs typeface="Georgia"/>
              <a:sym typeface="Georgia"/>
            </a:endParaRPr>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marR="0" lvl="0" indent="0" algn="r" defTabSz="584200" rtl="0" eaLnBrk="1" fontAlgn="auto" latinLnBrk="0" hangingPunct="0">
              <a:lnSpc>
                <a:spcPct val="100000"/>
              </a:lnSpc>
              <a:spcBef>
                <a:spcPts val="0"/>
              </a:spcBef>
              <a:spcAft>
                <a:spcPts val="0"/>
              </a:spcAft>
              <a:buClrTx/>
              <a:buSzTx/>
              <a:buFontTx/>
              <a:buNone/>
              <a:tabLst/>
              <a:defRPr/>
            </a:pPr>
            <a:fld id="{00000000-1234-1234-1234-123412341234}" type="slidenum">
              <a:rPr kumimoji="0" lang="en-US" sz="949" b="0" i="0" u="none" strike="noStrike" kern="0" cap="none" spc="0" normalizeH="0" baseline="0" noProof="0" smtClean="0">
                <a:ln>
                  <a:noFill/>
                </a:ln>
                <a:solidFill>
                  <a:srgbClr val="FCFFFF"/>
                </a:solidFill>
                <a:effectLst/>
                <a:uLnTx/>
                <a:uFillTx/>
                <a:latin typeface="Gill Sans"/>
                <a:sym typeface="Gill Sans"/>
              </a:rPr>
              <a:pPr marL="0" marR="0" lvl="0" indent="0" algn="r" defTabSz="584200" rtl="0" eaLnBrk="1" fontAlgn="auto" latinLnBrk="0" hangingPunct="0">
                <a:lnSpc>
                  <a:spcPct val="100000"/>
                </a:lnSpc>
                <a:spcBef>
                  <a:spcPts val="0"/>
                </a:spcBef>
                <a:spcAft>
                  <a:spcPts val="0"/>
                </a:spcAft>
                <a:buClrTx/>
                <a:buSzTx/>
                <a:buFontTx/>
                <a:buNone/>
                <a:tabLst/>
                <a:defRPr/>
              </a:pPr>
              <a:t>12</a:t>
            </a:fld>
            <a:endParaRPr kumimoji="0" lang="en-US" sz="949" b="0" i="0" u="none" strike="noStrike" kern="0" cap="none" spc="0" normalizeH="0" baseline="0" noProof="0" dirty="0">
              <a:ln>
                <a:noFill/>
              </a:ln>
              <a:solidFill>
                <a:srgbClr val="FCFFFF"/>
              </a:solidFill>
              <a:effectLst/>
              <a:uLnTx/>
              <a:uFillTx/>
              <a:latin typeface="Gill Sans"/>
              <a:sym typeface="Gill Sans"/>
            </a:endParaRPr>
          </a:p>
        </p:txBody>
      </p:sp>
      <p:graphicFrame>
        <p:nvGraphicFramePr>
          <p:cNvPr id="3" name="Table 2">
            <a:extLst>
              <a:ext uri="{FF2B5EF4-FFF2-40B4-BE49-F238E27FC236}">
                <a16:creationId xmlns:a16="http://schemas.microsoft.com/office/drawing/2014/main" id="{1D513E09-C792-4A9B-B39F-C29BD86B80AD}"/>
              </a:ext>
            </a:extLst>
          </p:cNvPr>
          <p:cNvGraphicFramePr>
            <a:graphicFrameLocks noGrp="1"/>
          </p:cNvGraphicFramePr>
          <p:nvPr>
            <p:extLst>
              <p:ext uri="{D42A27DB-BD31-4B8C-83A1-F6EECF244321}">
                <p14:modId xmlns:p14="http://schemas.microsoft.com/office/powerpoint/2010/main" val="1622457489"/>
              </p:ext>
            </p:extLst>
          </p:nvPr>
        </p:nvGraphicFramePr>
        <p:xfrm>
          <a:off x="360218" y="523808"/>
          <a:ext cx="8497454" cy="4519094"/>
        </p:xfrm>
        <a:graphic>
          <a:graphicData uri="http://schemas.openxmlformats.org/drawingml/2006/table">
            <a:tbl>
              <a:tblPr firstRow="1" firstCol="1" bandRow="1">
                <a:tableStyleId>{CC2A838F-DE47-43B6-8978-D315DDB440A4}</a:tableStyleId>
              </a:tblPr>
              <a:tblGrid>
                <a:gridCol w="561114">
                  <a:extLst>
                    <a:ext uri="{9D8B030D-6E8A-4147-A177-3AD203B41FA5}">
                      <a16:colId xmlns:a16="http://schemas.microsoft.com/office/drawing/2014/main" val="1312984137"/>
                    </a:ext>
                  </a:extLst>
                </a:gridCol>
                <a:gridCol w="955079">
                  <a:extLst>
                    <a:ext uri="{9D8B030D-6E8A-4147-A177-3AD203B41FA5}">
                      <a16:colId xmlns:a16="http://schemas.microsoft.com/office/drawing/2014/main" val="3102507312"/>
                    </a:ext>
                  </a:extLst>
                </a:gridCol>
                <a:gridCol w="3000361">
                  <a:extLst>
                    <a:ext uri="{9D8B030D-6E8A-4147-A177-3AD203B41FA5}">
                      <a16:colId xmlns:a16="http://schemas.microsoft.com/office/drawing/2014/main" val="1620760106"/>
                    </a:ext>
                  </a:extLst>
                </a:gridCol>
                <a:gridCol w="1030733">
                  <a:extLst>
                    <a:ext uri="{9D8B030D-6E8A-4147-A177-3AD203B41FA5}">
                      <a16:colId xmlns:a16="http://schemas.microsoft.com/office/drawing/2014/main" val="1134960455"/>
                    </a:ext>
                  </a:extLst>
                </a:gridCol>
                <a:gridCol w="2950167">
                  <a:extLst>
                    <a:ext uri="{9D8B030D-6E8A-4147-A177-3AD203B41FA5}">
                      <a16:colId xmlns:a16="http://schemas.microsoft.com/office/drawing/2014/main" val="1399564040"/>
                    </a:ext>
                  </a:extLst>
                </a:gridCol>
              </a:tblGrid>
              <a:tr h="751601">
                <a:tc>
                  <a:txBody>
                    <a:bodyPr/>
                    <a:lstStyle/>
                    <a:p>
                      <a:pPr marL="0" marR="0" algn="ctr">
                        <a:spcBef>
                          <a:spcPts val="0"/>
                        </a:spcBef>
                        <a:spcAft>
                          <a:spcPts val="0"/>
                        </a:spcAft>
                      </a:pPr>
                      <a:r>
                        <a:rPr lang="en-GB" sz="1000" dirty="0">
                          <a:effectLst/>
                        </a:rPr>
                        <a:t>Theme</a:t>
                      </a:r>
                      <a:endParaRPr lang="en-GB" sz="1000" dirty="0">
                        <a:effectLst/>
                        <a:latin typeface="Open Sans" panose="020B0606030504020204" pitchFamily="34" charset="0"/>
                        <a:ea typeface="Avenir Next"/>
                      </a:endParaRPr>
                    </a:p>
                  </a:txBody>
                  <a:tcPr marL="68580" marR="68580" marT="0" marB="0" anchor="ctr">
                    <a:solidFill>
                      <a:srgbClr val="FFC000"/>
                    </a:solidFill>
                  </a:tcPr>
                </a:tc>
                <a:tc>
                  <a:txBody>
                    <a:bodyPr/>
                    <a:lstStyle/>
                    <a:p>
                      <a:pPr marL="0" marR="0" algn="ctr">
                        <a:spcBef>
                          <a:spcPts val="0"/>
                        </a:spcBef>
                        <a:spcAft>
                          <a:spcPts val="0"/>
                        </a:spcAft>
                      </a:pPr>
                      <a:r>
                        <a:rPr lang="en-GB" sz="1000" dirty="0">
                          <a:effectLst/>
                        </a:rPr>
                        <a:t>Sub-theme</a:t>
                      </a:r>
                      <a:endParaRPr lang="en-GB" sz="1000" dirty="0">
                        <a:effectLst/>
                        <a:latin typeface="Open Sans" panose="020B0606030504020204" pitchFamily="34" charset="0"/>
                        <a:ea typeface="Avenir Next"/>
                      </a:endParaRPr>
                    </a:p>
                  </a:txBody>
                  <a:tcPr marL="68580" marR="68580" marT="0" marB="0" anchor="ctr">
                    <a:solidFill>
                      <a:srgbClr val="FFC000"/>
                    </a:solidFill>
                  </a:tcPr>
                </a:tc>
                <a:tc>
                  <a:txBody>
                    <a:bodyPr/>
                    <a:lstStyle/>
                    <a:p>
                      <a:pPr marL="0" marR="0" algn="ctr">
                        <a:spcBef>
                          <a:spcPts val="0"/>
                        </a:spcBef>
                        <a:spcAft>
                          <a:spcPts val="0"/>
                        </a:spcAft>
                      </a:pPr>
                      <a:r>
                        <a:rPr lang="en-GB" sz="1000" dirty="0">
                          <a:effectLst/>
                        </a:rPr>
                        <a:t>Manifesto Promise</a:t>
                      </a:r>
                      <a:endParaRPr lang="en-GB" sz="1000" dirty="0">
                        <a:effectLst/>
                        <a:latin typeface="Open Sans" panose="020B0606030504020204" pitchFamily="34" charset="0"/>
                        <a:ea typeface="Avenir Next"/>
                      </a:endParaRPr>
                    </a:p>
                  </a:txBody>
                  <a:tcPr marL="68580" marR="68580" marT="0" marB="0" anchor="ctr">
                    <a:solidFill>
                      <a:srgbClr val="FFC000"/>
                    </a:solidFill>
                  </a:tcPr>
                </a:tc>
                <a:tc>
                  <a:txBody>
                    <a:bodyPr/>
                    <a:lstStyle/>
                    <a:p>
                      <a:pPr marL="0" marR="0" algn="ctr">
                        <a:spcBef>
                          <a:spcPts val="0"/>
                        </a:spcBef>
                        <a:spcAft>
                          <a:spcPts val="0"/>
                        </a:spcAft>
                      </a:pPr>
                      <a:r>
                        <a:rPr lang="en-GB" sz="800" dirty="0">
                          <a:effectLst/>
                        </a:rPr>
                        <a:t>Is it implemented? If yes, assign 1 ; if no, assign 0; if partial, assign a fraction</a:t>
                      </a:r>
                      <a:endParaRPr lang="en-GB" sz="800" dirty="0">
                        <a:effectLst/>
                        <a:latin typeface="Open Sans" panose="020B0606030504020204" pitchFamily="34" charset="0"/>
                        <a:ea typeface="Avenir Next"/>
                      </a:endParaRPr>
                    </a:p>
                  </a:txBody>
                  <a:tcPr marL="68580" marR="68580" marT="0" marB="0" anchor="ctr">
                    <a:solidFill>
                      <a:srgbClr val="FFC000"/>
                    </a:solidFill>
                  </a:tcPr>
                </a:tc>
                <a:tc>
                  <a:txBody>
                    <a:bodyPr/>
                    <a:lstStyle/>
                    <a:p>
                      <a:pPr marL="0" marR="0" algn="ctr">
                        <a:spcBef>
                          <a:spcPts val="0"/>
                        </a:spcBef>
                        <a:spcAft>
                          <a:spcPts val="0"/>
                        </a:spcAft>
                      </a:pPr>
                      <a:r>
                        <a:rPr lang="en-GB" sz="1000" dirty="0">
                          <a:effectLst/>
                        </a:rPr>
                        <a:t>Reason/Evidence for the assigned Score</a:t>
                      </a:r>
                      <a:endParaRPr lang="en-GB" sz="1000" dirty="0">
                        <a:effectLst/>
                        <a:latin typeface="Open Sans" panose="020B0606030504020204" pitchFamily="34" charset="0"/>
                        <a:ea typeface="Avenir Next"/>
                      </a:endParaRPr>
                    </a:p>
                  </a:txBody>
                  <a:tcPr marL="68580" marR="68580" marT="0" marB="0" anchor="ctr">
                    <a:solidFill>
                      <a:srgbClr val="FFC000"/>
                    </a:solidFill>
                  </a:tcPr>
                </a:tc>
                <a:extLst>
                  <a:ext uri="{0D108BD9-81ED-4DB2-BD59-A6C34878D82A}">
                    <a16:rowId xmlns:a16="http://schemas.microsoft.com/office/drawing/2014/main" val="2454262497"/>
                  </a:ext>
                </a:extLst>
              </a:tr>
              <a:tr h="1085420">
                <a:tc>
                  <a:txBody>
                    <a:bodyPr/>
                    <a:lstStyle/>
                    <a:p>
                      <a:pPr marL="0" marR="0" algn="ctr">
                        <a:spcBef>
                          <a:spcPts val="0"/>
                        </a:spcBef>
                        <a:spcAft>
                          <a:spcPts val="0"/>
                        </a:spcAft>
                      </a:pPr>
                      <a:r>
                        <a:rPr lang="en-GB" sz="700" dirty="0">
                          <a:effectLst/>
                        </a:rPr>
                        <a:t>Theme 1</a:t>
                      </a:r>
                      <a:endParaRPr lang="en-GB" sz="700" dirty="0">
                        <a:effectLst/>
                        <a:latin typeface="Open Sans" panose="020B0606030504020204" pitchFamily="34" charset="0"/>
                        <a:ea typeface="Avenir Next"/>
                      </a:endParaRPr>
                    </a:p>
                  </a:txBody>
                  <a:tcPr marL="68580" marR="68580" marT="0" marB="0" anchor="ctr"/>
                </a:tc>
                <a:tc>
                  <a:txBody>
                    <a:bodyPr/>
                    <a:lstStyle/>
                    <a:p>
                      <a:pPr marL="0" marR="0" algn="ctr">
                        <a:spcBef>
                          <a:spcPts val="0"/>
                        </a:spcBef>
                        <a:spcAft>
                          <a:spcPts val="0"/>
                        </a:spcAft>
                      </a:pPr>
                      <a:endParaRPr lang="en-GB" sz="900" dirty="0">
                        <a:effectLst/>
                      </a:endParaRPr>
                    </a:p>
                    <a:p>
                      <a:pPr marL="0" marR="0" algn="ctr">
                        <a:spcBef>
                          <a:spcPts val="0"/>
                        </a:spcBef>
                        <a:spcAft>
                          <a:spcPts val="0"/>
                        </a:spcAft>
                      </a:pPr>
                      <a:r>
                        <a:rPr lang="en-GB" sz="1100" dirty="0" smtClean="0">
                          <a:effectLst/>
                        </a:rPr>
                        <a:t>Economy</a:t>
                      </a:r>
                      <a:r>
                        <a:rPr lang="en-GB" sz="1100" dirty="0">
                          <a:effectLst/>
                        </a:rPr>
                        <a:t> </a:t>
                      </a:r>
                      <a:endParaRPr lang="en-GB" sz="1100" dirty="0">
                        <a:effectLst/>
                        <a:latin typeface="Open Sans" panose="020B0606030504020204" pitchFamily="34" charset="0"/>
                        <a:ea typeface="Avenir Next"/>
                      </a:endParaRPr>
                    </a:p>
                  </a:txBody>
                  <a:tcPr marL="68580" marR="68580" marT="0" marB="0" anchor="ctr"/>
                </a:tc>
                <a:tc>
                  <a:txBody>
                    <a:bodyPr/>
                    <a:lstStyle/>
                    <a:p>
                      <a:pPr marL="0" marR="0" algn="ctr">
                        <a:spcBef>
                          <a:spcPts val="0"/>
                        </a:spcBef>
                        <a:spcAft>
                          <a:spcPts val="0"/>
                        </a:spcAft>
                      </a:pPr>
                      <a:r>
                        <a:rPr lang="en-GB" sz="1200" dirty="0" smtClean="0">
                          <a:effectLst/>
                        </a:rPr>
                        <a:t>Achieve double digit GDP growth annually for the next four years</a:t>
                      </a:r>
                      <a:endParaRPr lang="en-GB" sz="1200" dirty="0">
                        <a:effectLst/>
                      </a:endParaRPr>
                    </a:p>
                    <a:p>
                      <a:pPr marL="0" marR="0" algn="ctr">
                        <a:spcBef>
                          <a:spcPts val="0"/>
                        </a:spcBef>
                        <a:spcAft>
                          <a:spcPts val="0"/>
                        </a:spcAft>
                      </a:pPr>
                      <a:r>
                        <a:rPr lang="en-GB" sz="1100" dirty="0">
                          <a:effectLst/>
                        </a:rPr>
                        <a:t> </a:t>
                      </a:r>
                      <a:endParaRPr lang="en-GB" sz="1100" dirty="0">
                        <a:effectLst/>
                        <a:latin typeface="Open Sans" panose="020B0606030504020204" pitchFamily="34" charset="0"/>
                        <a:ea typeface="Avenir Next"/>
                      </a:endParaRPr>
                    </a:p>
                  </a:txBody>
                  <a:tcPr marL="68580" marR="68580" marT="0" marB="0" anchor="ctr"/>
                </a:tc>
                <a:tc>
                  <a:txBody>
                    <a:bodyPr/>
                    <a:lstStyle/>
                    <a:p>
                      <a:pPr marL="0" marR="0" algn="ctr">
                        <a:spcBef>
                          <a:spcPts val="0"/>
                        </a:spcBef>
                        <a:spcAft>
                          <a:spcPts val="0"/>
                        </a:spcAft>
                      </a:pPr>
                      <a:r>
                        <a:rPr lang="en-GB" sz="1100" dirty="0" smtClean="0">
                          <a:effectLst/>
                        </a:rPr>
                        <a:t>0</a:t>
                      </a:r>
                      <a:r>
                        <a:rPr lang="en-GB" sz="1100" dirty="0">
                          <a:effectLst/>
                        </a:rPr>
                        <a:t> </a:t>
                      </a:r>
                      <a:endParaRPr lang="en-GB" sz="1100" dirty="0">
                        <a:effectLst/>
                        <a:latin typeface="Open Sans" panose="020B0606030504020204" pitchFamily="34" charset="0"/>
                        <a:ea typeface="Avenir Next"/>
                      </a:endParaRPr>
                    </a:p>
                  </a:txBody>
                  <a:tcPr marL="68580" marR="68580" marT="0" marB="0" anchor="ctr"/>
                </a:tc>
                <a:tc>
                  <a:txBody>
                    <a:bodyPr/>
                    <a:lstStyle/>
                    <a:p>
                      <a:pPr marL="0" marR="0" algn="ctr">
                        <a:spcBef>
                          <a:spcPts val="0"/>
                        </a:spcBef>
                        <a:spcAft>
                          <a:spcPts val="0"/>
                        </a:spcAft>
                      </a:pPr>
                      <a:r>
                        <a:rPr lang="en-GB" sz="900" dirty="0" smtClean="0">
                          <a:effectLst/>
                          <a:latin typeface="Open Sans" panose="020B0606030504020204" pitchFamily="34" charset="0"/>
                          <a:ea typeface="Avenir Next"/>
                        </a:rPr>
                        <a:t>The GDP growth of Ghana has been 8.5% in 2017, 6.3% in 2018, 6.7% in 2019 and projected to be</a:t>
                      </a:r>
                      <a:r>
                        <a:rPr lang="en-GB" sz="900" baseline="0" dirty="0" smtClean="0">
                          <a:effectLst/>
                          <a:latin typeface="Open Sans" panose="020B0606030504020204" pitchFamily="34" charset="0"/>
                          <a:ea typeface="Avenir Next"/>
                        </a:rPr>
                        <a:t> below 2.0%</a:t>
                      </a:r>
                      <a:r>
                        <a:rPr lang="en-GB" sz="900" dirty="0" smtClean="0">
                          <a:effectLst/>
                          <a:latin typeface="Open Sans" panose="020B0606030504020204" pitchFamily="34" charset="0"/>
                          <a:ea typeface="Avenir Next"/>
                        </a:rPr>
                        <a:t> in 2020</a:t>
                      </a:r>
                      <a:endParaRPr lang="en-GB" sz="900" dirty="0">
                        <a:effectLst/>
                        <a:latin typeface="Open Sans" panose="020B0606030504020204" pitchFamily="34" charset="0"/>
                        <a:ea typeface="Avenir Next"/>
                      </a:endParaRPr>
                    </a:p>
                  </a:txBody>
                  <a:tcPr marL="68580" marR="68580" marT="0" marB="0" anchor="ctr"/>
                </a:tc>
                <a:extLst>
                  <a:ext uri="{0D108BD9-81ED-4DB2-BD59-A6C34878D82A}">
                    <a16:rowId xmlns:a16="http://schemas.microsoft.com/office/drawing/2014/main" val="1288620605"/>
                  </a:ext>
                </a:extLst>
              </a:tr>
              <a:tr h="1008982">
                <a:tc>
                  <a:txBody>
                    <a:bodyPr/>
                    <a:lstStyle/>
                    <a:p>
                      <a:pPr marL="0" marR="0" algn="ctr">
                        <a:spcBef>
                          <a:spcPts val="0"/>
                        </a:spcBef>
                        <a:spcAft>
                          <a:spcPts val="0"/>
                        </a:spcAft>
                      </a:pPr>
                      <a:r>
                        <a:rPr lang="en-GB" sz="700" dirty="0">
                          <a:effectLst/>
                        </a:rPr>
                        <a:t>Theme 2</a:t>
                      </a:r>
                      <a:endParaRPr lang="en-GB" sz="700" dirty="0">
                        <a:effectLst/>
                        <a:latin typeface="Open Sans" panose="020B0606030504020204" pitchFamily="34" charset="0"/>
                        <a:ea typeface="Avenir Next"/>
                      </a:endParaRPr>
                    </a:p>
                  </a:txBody>
                  <a:tcPr marL="68580" marR="68580" marT="0" marB="0" anchor="ctr"/>
                </a:tc>
                <a:tc>
                  <a:txBody>
                    <a:bodyPr/>
                    <a:lstStyle/>
                    <a:p>
                      <a:pPr marL="0" marR="0" algn="ctr">
                        <a:spcBef>
                          <a:spcPts val="0"/>
                        </a:spcBef>
                        <a:spcAft>
                          <a:spcPts val="0"/>
                        </a:spcAft>
                      </a:pPr>
                      <a:r>
                        <a:rPr lang="en-GB" sz="900" dirty="0" smtClean="0">
                          <a:effectLst/>
                        </a:rPr>
                        <a:t>Infrastructure</a:t>
                      </a:r>
                      <a:endParaRPr lang="en-GB" sz="900" dirty="0">
                        <a:effectLst/>
                      </a:endParaRPr>
                    </a:p>
                    <a:p>
                      <a:pPr marL="0" marR="0" algn="ctr">
                        <a:spcBef>
                          <a:spcPts val="0"/>
                        </a:spcBef>
                        <a:spcAft>
                          <a:spcPts val="0"/>
                        </a:spcAft>
                      </a:pPr>
                      <a:r>
                        <a:rPr lang="en-GB" sz="1100" dirty="0">
                          <a:effectLst/>
                        </a:rPr>
                        <a:t> </a:t>
                      </a:r>
                      <a:endParaRPr lang="en-GB" sz="1100" dirty="0">
                        <a:effectLst/>
                        <a:latin typeface="Open Sans" panose="020B0606030504020204" pitchFamily="34" charset="0"/>
                        <a:ea typeface="Avenir Next"/>
                      </a:endParaRPr>
                    </a:p>
                  </a:txBody>
                  <a:tcPr marL="68580" marR="68580" marT="0" marB="0" anchor="ctr"/>
                </a:tc>
                <a:tc>
                  <a:txBody>
                    <a:bodyPr/>
                    <a:lstStyle/>
                    <a:p>
                      <a:pPr marL="0" marR="0" algn="ctr">
                        <a:spcBef>
                          <a:spcPts val="0"/>
                        </a:spcBef>
                        <a:spcAft>
                          <a:spcPts val="0"/>
                        </a:spcAft>
                      </a:pPr>
                      <a:endParaRPr lang="en-GB" sz="1100" dirty="0">
                        <a:effectLst/>
                      </a:endParaRPr>
                    </a:p>
                    <a:p>
                      <a:pPr marL="0" marR="0" algn="ctr">
                        <a:spcBef>
                          <a:spcPts val="0"/>
                        </a:spcBef>
                        <a:spcAft>
                          <a:spcPts val="0"/>
                        </a:spcAft>
                      </a:pPr>
                      <a:r>
                        <a:rPr lang="en-GB" sz="1100" dirty="0" smtClean="0">
                          <a:effectLst/>
                        </a:rPr>
                        <a:t>The National Asset Protection</a:t>
                      </a:r>
                    </a:p>
                    <a:p>
                      <a:pPr marL="0" marR="0" algn="ctr">
                        <a:spcBef>
                          <a:spcPts val="0"/>
                        </a:spcBef>
                        <a:spcAft>
                          <a:spcPts val="0"/>
                        </a:spcAft>
                      </a:pPr>
                      <a:r>
                        <a:rPr lang="en-GB" sz="1100" dirty="0" smtClean="0">
                          <a:effectLst/>
                        </a:rPr>
                        <a:t>Project</a:t>
                      </a:r>
                      <a:r>
                        <a:rPr lang="en-GB" sz="1100" dirty="0">
                          <a:effectLst/>
                        </a:rPr>
                        <a:t> </a:t>
                      </a:r>
                      <a:endParaRPr lang="en-GB" sz="1100" dirty="0">
                        <a:effectLst/>
                        <a:latin typeface="Open Sans" panose="020B0606030504020204" pitchFamily="34" charset="0"/>
                        <a:ea typeface="Avenir Next"/>
                      </a:endParaRPr>
                    </a:p>
                  </a:txBody>
                  <a:tcPr marL="68580" marR="68580" marT="0" marB="0" anchor="ctr"/>
                </a:tc>
                <a:tc>
                  <a:txBody>
                    <a:bodyPr/>
                    <a:lstStyle/>
                    <a:p>
                      <a:pPr marL="0" marR="0" algn="ctr">
                        <a:spcBef>
                          <a:spcPts val="0"/>
                        </a:spcBef>
                        <a:spcAft>
                          <a:spcPts val="0"/>
                        </a:spcAft>
                      </a:pPr>
                      <a:r>
                        <a:rPr lang="en-GB" sz="1100" dirty="0" smtClean="0">
                          <a:effectLst/>
                        </a:rPr>
                        <a:t>0</a:t>
                      </a:r>
                      <a:r>
                        <a:rPr lang="en-GB" sz="1100" dirty="0" smtClean="0">
                          <a:effectLst/>
                          <a:latin typeface="Open Sans" panose="020B0606030504020204" pitchFamily="34" charset="0"/>
                        </a:rPr>
                        <a:t>.5</a:t>
                      </a:r>
                      <a:endParaRPr lang="en-GB" sz="1100" dirty="0">
                        <a:effectLst/>
                        <a:latin typeface="Open Sans" panose="020B0606030504020204" pitchFamily="34" charset="0"/>
                        <a:ea typeface="Avenir Next"/>
                      </a:endParaRPr>
                    </a:p>
                  </a:txBody>
                  <a:tcPr marL="68580" marR="68580" marT="0" marB="0" anchor="ctr"/>
                </a:tc>
                <a:tc>
                  <a:txBody>
                    <a:bodyPr/>
                    <a:lstStyle/>
                    <a:p>
                      <a:pPr marL="0" marR="0" algn="ctr">
                        <a:spcBef>
                          <a:spcPts val="0"/>
                        </a:spcBef>
                        <a:spcAft>
                          <a:spcPts val="0"/>
                        </a:spcAft>
                      </a:pPr>
                      <a:r>
                        <a:rPr lang="en-GB" sz="800" dirty="0" smtClean="0">
                          <a:effectLst/>
                        </a:rPr>
                        <a:t>The finance minister in 2017 mentioned government's plans to ensure the protection of government's assets and ensure proper inventory on the asset. The NAPP as the project to deliver on this promise and the GIIF was the designated organization to implement the project. The Ghana Asset Management Corporation was developed in 2018 and approved by cabinet in 2019. The bill is set to be presented to parliament for its passage into law in 2020. </a:t>
                      </a:r>
                      <a:endParaRPr lang="en-GB" sz="800" dirty="0">
                        <a:effectLst/>
                      </a:endParaRPr>
                    </a:p>
                    <a:p>
                      <a:pPr marL="0" marR="0" algn="ctr">
                        <a:spcBef>
                          <a:spcPts val="0"/>
                        </a:spcBef>
                        <a:spcAft>
                          <a:spcPts val="0"/>
                        </a:spcAft>
                      </a:pPr>
                      <a:r>
                        <a:rPr lang="en-GB" sz="1100" dirty="0">
                          <a:effectLst/>
                        </a:rPr>
                        <a:t> </a:t>
                      </a:r>
                      <a:endParaRPr lang="en-GB" sz="1100" dirty="0">
                        <a:effectLst/>
                        <a:latin typeface="Open Sans" panose="020B0606030504020204" pitchFamily="34" charset="0"/>
                        <a:ea typeface="Avenir Next"/>
                      </a:endParaRPr>
                    </a:p>
                  </a:txBody>
                  <a:tcPr marL="68580" marR="68580" marT="0" marB="0" anchor="ctr"/>
                </a:tc>
                <a:extLst>
                  <a:ext uri="{0D108BD9-81ED-4DB2-BD59-A6C34878D82A}">
                    <a16:rowId xmlns:a16="http://schemas.microsoft.com/office/drawing/2014/main" val="710091450"/>
                  </a:ext>
                </a:extLst>
              </a:tr>
              <a:tr h="1539073">
                <a:tc>
                  <a:txBody>
                    <a:bodyPr/>
                    <a:lstStyle/>
                    <a:p>
                      <a:pPr marL="0" marR="0" algn="ctr">
                        <a:spcBef>
                          <a:spcPts val="0"/>
                        </a:spcBef>
                        <a:spcAft>
                          <a:spcPts val="0"/>
                        </a:spcAft>
                      </a:pPr>
                      <a:r>
                        <a:rPr lang="en-GB" sz="700" dirty="0">
                          <a:effectLst/>
                        </a:rPr>
                        <a:t>Theme 3</a:t>
                      </a:r>
                      <a:endParaRPr lang="en-GB" sz="700" dirty="0">
                        <a:effectLst/>
                        <a:latin typeface="Open Sans" panose="020B0606030504020204" pitchFamily="34" charset="0"/>
                        <a:ea typeface="Avenir Next"/>
                      </a:endParaRPr>
                    </a:p>
                  </a:txBody>
                  <a:tcPr marL="68580" marR="68580" marT="0" marB="0" anchor="ctr"/>
                </a:tc>
                <a:tc>
                  <a:txBody>
                    <a:bodyPr/>
                    <a:lstStyle/>
                    <a:p>
                      <a:pPr marL="0" marR="0" algn="ctr">
                        <a:spcBef>
                          <a:spcPts val="0"/>
                        </a:spcBef>
                        <a:spcAft>
                          <a:spcPts val="0"/>
                        </a:spcAft>
                      </a:pPr>
                      <a:r>
                        <a:rPr lang="en-GB" sz="900" dirty="0">
                          <a:effectLst/>
                        </a:rPr>
                        <a:t>Foreign Affairs</a:t>
                      </a:r>
                      <a:endParaRPr lang="en-GB" sz="900" dirty="0">
                        <a:effectLst/>
                        <a:latin typeface="Open Sans" panose="020B0606030504020204" pitchFamily="34" charset="0"/>
                        <a:ea typeface="Avenir Next"/>
                      </a:endParaRPr>
                    </a:p>
                  </a:txBody>
                  <a:tcPr marL="68580" marR="68580" marT="0" marB="0" anchor="ctr"/>
                </a:tc>
                <a:tc>
                  <a:txBody>
                    <a:bodyPr/>
                    <a:lstStyle/>
                    <a:p>
                      <a:pPr marL="0" marR="0" algn="ctr">
                        <a:spcBef>
                          <a:spcPts val="0"/>
                        </a:spcBef>
                        <a:spcAft>
                          <a:spcPts val="0"/>
                        </a:spcAft>
                      </a:pPr>
                      <a:r>
                        <a:rPr lang="en-GB" sz="1200" dirty="0">
                          <a:effectLst/>
                        </a:rPr>
                        <a:t>The NPP will play an active part in the effort to create the African Continental Free Trade Area (</a:t>
                      </a:r>
                      <a:r>
                        <a:rPr lang="en-GB" sz="1200" dirty="0" err="1">
                          <a:effectLst/>
                        </a:rPr>
                        <a:t>AfCFTA</a:t>
                      </a:r>
                      <a:r>
                        <a:rPr lang="en-GB" sz="1200" dirty="0">
                          <a:effectLst/>
                        </a:rPr>
                        <a:t>).</a:t>
                      </a:r>
                      <a:endParaRPr lang="en-GB" sz="1200" dirty="0">
                        <a:effectLst/>
                        <a:latin typeface="Open Sans" panose="020B0606030504020204" pitchFamily="34" charset="0"/>
                        <a:ea typeface="Avenir Next"/>
                      </a:endParaRPr>
                    </a:p>
                  </a:txBody>
                  <a:tcPr marL="68580" marR="68580" marT="0" marB="0" anchor="ctr"/>
                </a:tc>
                <a:tc>
                  <a:txBody>
                    <a:bodyPr/>
                    <a:lstStyle/>
                    <a:p>
                      <a:pPr marL="0" marR="0" algn="ctr">
                        <a:spcBef>
                          <a:spcPts val="0"/>
                        </a:spcBef>
                        <a:spcAft>
                          <a:spcPts val="0"/>
                        </a:spcAft>
                      </a:pPr>
                      <a:r>
                        <a:rPr lang="en-GB" sz="1200">
                          <a:effectLst/>
                        </a:rPr>
                        <a:t>1</a:t>
                      </a:r>
                      <a:endParaRPr lang="en-GB" sz="1200">
                        <a:effectLst/>
                        <a:latin typeface="Open Sans" panose="020B0606030504020204" pitchFamily="34" charset="0"/>
                        <a:ea typeface="Avenir Next"/>
                      </a:endParaRPr>
                    </a:p>
                  </a:txBody>
                  <a:tcPr marL="68580" marR="68580" marT="0" marB="0" anchor="ctr"/>
                </a:tc>
                <a:tc>
                  <a:txBody>
                    <a:bodyPr/>
                    <a:lstStyle/>
                    <a:p>
                      <a:pPr marL="0" marR="0" algn="ctr">
                        <a:spcBef>
                          <a:spcPts val="0"/>
                        </a:spcBef>
                        <a:spcAft>
                          <a:spcPts val="0"/>
                        </a:spcAft>
                      </a:pPr>
                      <a:r>
                        <a:rPr lang="en-GB" sz="1200" dirty="0">
                          <a:effectLst/>
                        </a:rPr>
                        <a:t>Under this administration Ghana successfully  campaigned to host the continental secretariat of the </a:t>
                      </a:r>
                      <a:r>
                        <a:rPr lang="en-GB" sz="1200" dirty="0" err="1">
                          <a:effectLst/>
                        </a:rPr>
                        <a:t>AfCFTA</a:t>
                      </a:r>
                      <a:r>
                        <a:rPr lang="en-GB" sz="1200" dirty="0">
                          <a:effectLst/>
                        </a:rPr>
                        <a:t>, thus ensuring that Ghana will play a pivotal role in the formation of the free-trade area.</a:t>
                      </a:r>
                    </a:p>
                    <a:p>
                      <a:pPr marL="0" marR="0" algn="ctr">
                        <a:spcBef>
                          <a:spcPts val="0"/>
                        </a:spcBef>
                        <a:spcAft>
                          <a:spcPts val="0"/>
                        </a:spcAft>
                      </a:pPr>
                      <a:r>
                        <a:rPr lang="en-GB" sz="1200" dirty="0">
                          <a:effectLst/>
                        </a:rPr>
                        <a:t> </a:t>
                      </a:r>
                      <a:endParaRPr lang="en-GB" sz="1200" dirty="0">
                        <a:effectLst/>
                        <a:latin typeface="Open Sans" panose="020B0606030504020204" pitchFamily="34" charset="0"/>
                        <a:ea typeface="Avenir Next"/>
                      </a:endParaRPr>
                    </a:p>
                  </a:txBody>
                  <a:tcPr marL="68580" marR="68580" marT="0" marB="0" anchor="ctr"/>
                </a:tc>
                <a:extLst>
                  <a:ext uri="{0D108BD9-81ED-4DB2-BD59-A6C34878D82A}">
                    <a16:rowId xmlns:a16="http://schemas.microsoft.com/office/drawing/2014/main" val="1788167141"/>
                  </a:ext>
                </a:extLst>
              </a:tr>
            </a:tbl>
          </a:graphicData>
        </a:graphic>
      </p:graphicFrame>
    </p:spTree>
    <p:extLst>
      <p:ext uri="{BB962C8B-B14F-4D97-AF65-F5344CB8AC3E}">
        <p14:creationId xmlns:p14="http://schemas.microsoft.com/office/powerpoint/2010/main" val="38639372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267326" y="207077"/>
            <a:ext cx="6569242" cy="603049"/>
          </a:xfrm>
          <a:prstGeom prst="rect">
            <a:avLst/>
          </a:prstGeom>
          <a:noFill/>
          <a:ln>
            <a:noFill/>
          </a:ln>
        </p:spPr>
        <p:txBody>
          <a:bodyPr spcFirstLastPara="1" wrap="square" lIns="91425" tIns="91425" rIns="91425" bIns="91425" anchor="t" anchorCtr="0">
            <a:noAutofit/>
          </a:bodyPr>
          <a:lstStyle/>
          <a:p>
            <a:pPr lvl="0">
              <a:buSzPts val="3000"/>
            </a:pPr>
            <a:r>
              <a:rPr lang="en-US" sz="2800" dirty="0">
                <a:solidFill>
                  <a:schemeClr val="bg1"/>
                </a:solidFill>
                <a:ea typeface="Georgia"/>
                <a:cs typeface="Georgia"/>
                <a:sym typeface="Georgia"/>
              </a:rPr>
              <a:t>METHODOLOGY</a:t>
            </a:r>
            <a:endParaRPr lang="en-US" sz="2800" b="1" dirty="0">
              <a:solidFill>
                <a:schemeClr val="bg1"/>
              </a:solidFill>
              <a:latin typeface="Raleway ExtraBold" panose="020B0503030101060003" pitchFamily="34" charset="77"/>
              <a:ea typeface="Georgia"/>
              <a:cs typeface="Georgia"/>
              <a:sym typeface="Georgia"/>
            </a:endParaRPr>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marR="0" lvl="0" indent="0" algn="r" defTabSz="584200" rtl="0" eaLnBrk="1" fontAlgn="auto" latinLnBrk="0" hangingPunct="0">
              <a:lnSpc>
                <a:spcPct val="100000"/>
              </a:lnSpc>
              <a:spcBef>
                <a:spcPts val="0"/>
              </a:spcBef>
              <a:spcAft>
                <a:spcPts val="0"/>
              </a:spcAft>
              <a:buClrTx/>
              <a:buSzTx/>
              <a:buFontTx/>
              <a:buNone/>
              <a:tabLst/>
              <a:defRPr/>
            </a:pPr>
            <a:fld id="{00000000-1234-1234-1234-123412341234}" type="slidenum">
              <a:rPr kumimoji="0" lang="en-US" sz="949" b="0" i="0" u="none" strike="noStrike" kern="0" cap="none" spc="0" normalizeH="0" baseline="0" noProof="0" smtClean="0">
                <a:ln>
                  <a:noFill/>
                </a:ln>
                <a:solidFill>
                  <a:srgbClr val="FCFFFF"/>
                </a:solidFill>
                <a:effectLst/>
                <a:uLnTx/>
                <a:uFillTx/>
                <a:latin typeface="Gill Sans"/>
                <a:sym typeface="Gill Sans"/>
              </a:rPr>
              <a:pPr marL="0" marR="0" lvl="0" indent="0" algn="r" defTabSz="584200" rtl="0" eaLnBrk="1" fontAlgn="auto" latinLnBrk="0" hangingPunct="0">
                <a:lnSpc>
                  <a:spcPct val="100000"/>
                </a:lnSpc>
                <a:spcBef>
                  <a:spcPts val="0"/>
                </a:spcBef>
                <a:spcAft>
                  <a:spcPts val="0"/>
                </a:spcAft>
                <a:buClrTx/>
                <a:buSzTx/>
                <a:buFontTx/>
                <a:buNone/>
                <a:tabLst/>
                <a:defRPr/>
              </a:pPr>
              <a:t>13</a:t>
            </a:fld>
            <a:endParaRPr kumimoji="0" lang="en-US" sz="949" b="0" i="0" u="none" strike="noStrike" kern="0" cap="none" spc="0" normalizeH="0" baseline="0" noProof="0" dirty="0">
              <a:ln>
                <a:noFill/>
              </a:ln>
              <a:solidFill>
                <a:srgbClr val="FCFFFF"/>
              </a:solidFill>
              <a:effectLst/>
              <a:uLnTx/>
              <a:uFillTx/>
              <a:latin typeface="Gill Sans"/>
              <a:sym typeface="Gill Sans"/>
            </a:endParaRPr>
          </a:p>
        </p:txBody>
      </p:sp>
      <p:sp>
        <p:nvSpPr>
          <p:cNvPr id="105" name="Google Shape;105;p16"/>
          <p:cNvSpPr txBox="1">
            <a:spLocks noGrp="1"/>
          </p:cNvSpPr>
          <p:nvPr>
            <p:ph type="body" idx="4294967295"/>
          </p:nvPr>
        </p:nvSpPr>
        <p:spPr>
          <a:xfrm>
            <a:off x="804013" y="722954"/>
            <a:ext cx="7812087" cy="3998913"/>
          </a:xfrm>
          <a:prstGeom prst="rect">
            <a:avLst/>
          </a:prstGeom>
          <a:noFill/>
          <a:ln>
            <a:noFill/>
          </a:ln>
        </p:spPr>
        <p:txBody>
          <a:bodyPr spcFirstLastPara="1" wrap="square" lIns="91425" tIns="91425" rIns="91425" bIns="91425" anchor="t" anchorCtr="0">
            <a:noAutofit/>
          </a:bodyPr>
          <a:lstStyle/>
          <a:p>
            <a:pPr marL="0" lvl="0" algn="just">
              <a:spcBef>
                <a:spcPts val="1600"/>
              </a:spcBef>
              <a:buClr>
                <a:schemeClr val="bg1"/>
              </a:buClr>
              <a:buSzPts val="1400"/>
            </a:pPr>
            <a:r>
              <a:rPr lang="en-US" sz="2000" dirty="0">
                <a:solidFill>
                  <a:schemeClr val="bg1"/>
                </a:solidFill>
                <a:latin typeface="Lato" panose="020F0502020204030203" pitchFamily="34" charset="77"/>
                <a:cs typeface="Times New Roman" panose="02020603050405020304" pitchFamily="18" charset="0"/>
              </a:rPr>
              <a:t>Examples for the computations of the final score</a:t>
            </a:r>
          </a:p>
          <a:p>
            <a:pPr marL="0" lvl="4" algn="just">
              <a:spcBef>
                <a:spcPts val="1600"/>
              </a:spcBef>
              <a:buClr>
                <a:schemeClr val="bg1"/>
              </a:buClr>
              <a:buSzPts val="1400"/>
            </a:pPr>
            <a:r>
              <a:rPr lang="en-US" sz="2000" dirty="0">
                <a:solidFill>
                  <a:schemeClr val="bg1"/>
                </a:solidFill>
                <a:latin typeface="Lato" panose="020F0502020204030203" pitchFamily="34" charset="77"/>
                <a:cs typeface="Times New Roman" panose="02020603050405020304" pitchFamily="18" charset="0"/>
              </a:rPr>
              <a:t>																						</a:t>
            </a:r>
            <a:r>
              <a:rPr lang="en-US" sz="2000" i="1" dirty="0">
                <a:solidFill>
                  <a:schemeClr val="bg1"/>
                </a:solidFill>
                <a:latin typeface="Lato" panose="020F0502020204030203" pitchFamily="34" charset="77"/>
                <a:cs typeface="Times New Roman" panose="02020603050405020304" pitchFamily="18" charset="0"/>
              </a:rPr>
              <a:t>Eqn. 2</a:t>
            </a:r>
          </a:p>
          <a:p>
            <a:pPr marL="0" lvl="4" algn="just">
              <a:spcBef>
                <a:spcPts val="1600"/>
              </a:spcBef>
              <a:buClr>
                <a:schemeClr val="bg1"/>
              </a:buClr>
              <a:buSzPts val="1400"/>
            </a:pPr>
            <a:r>
              <a:rPr lang="en-US" sz="2000" dirty="0">
                <a:solidFill>
                  <a:schemeClr val="bg1"/>
                </a:solidFill>
                <a:latin typeface="Lato" panose="020F0502020204030203" pitchFamily="34" charset="77"/>
                <a:cs typeface="Times New Roman" panose="02020603050405020304" pitchFamily="18" charset="0"/>
              </a:rPr>
              <a:t>This is interpreted on the scale as 100%</a:t>
            </a:r>
          </a:p>
          <a:p>
            <a:pPr marL="0" lvl="4" algn="just">
              <a:spcBef>
                <a:spcPts val="1600"/>
              </a:spcBef>
              <a:buClr>
                <a:schemeClr val="bg1"/>
              </a:buClr>
              <a:buSzPts val="1400"/>
            </a:pPr>
            <a:r>
              <a:rPr lang="en-US" sz="2000" dirty="0">
                <a:solidFill>
                  <a:schemeClr val="bg1"/>
                </a:solidFill>
                <a:latin typeface="Lato" panose="020F0502020204030203" pitchFamily="34" charset="77"/>
                <a:cs typeface="Times New Roman" panose="02020603050405020304" pitchFamily="18" charset="0"/>
              </a:rPr>
              <a:t>																						</a:t>
            </a:r>
            <a:r>
              <a:rPr lang="en-US" sz="2000" i="1" dirty="0">
                <a:solidFill>
                  <a:schemeClr val="bg1"/>
                </a:solidFill>
                <a:latin typeface="Lato" panose="020F0502020204030203" pitchFamily="34" charset="77"/>
                <a:cs typeface="Times New Roman" panose="02020603050405020304" pitchFamily="18" charset="0"/>
              </a:rPr>
              <a:t>Eqn. 3</a:t>
            </a:r>
          </a:p>
          <a:p>
            <a:pPr marL="0" lvl="4" algn="just">
              <a:spcBef>
                <a:spcPts val="1600"/>
              </a:spcBef>
              <a:buClr>
                <a:schemeClr val="bg1"/>
              </a:buClr>
              <a:buSzPts val="1400"/>
            </a:pPr>
            <a:r>
              <a:rPr lang="en-US" sz="2000" dirty="0">
                <a:solidFill>
                  <a:schemeClr val="bg1"/>
                </a:solidFill>
                <a:latin typeface="Lato" panose="020F0502020204030203" pitchFamily="34" charset="77"/>
                <a:cs typeface="Times New Roman" panose="02020603050405020304" pitchFamily="18" charset="0"/>
              </a:rPr>
              <a:t>This is interpreted on the scale as 45%</a:t>
            </a:r>
          </a:p>
          <a:p>
            <a:pPr marL="0" lvl="4" algn="just">
              <a:spcBef>
                <a:spcPts val="1600"/>
              </a:spcBef>
              <a:buClr>
                <a:schemeClr val="bg1"/>
              </a:buClr>
              <a:buSzPts val="1400"/>
            </a:pPr>
            <a:r>
              <a:rPr lang="en-US" sz="2000" dirty="0">
                <a:solidFill>
                  <a:schemeClr val="bg1"/>
                </a:solidFill>
                <a:latin typeface="Lato" panose="020F0502020204030203" pitchFamily="34" charset="77"/>
                <a:cs typeface="Times New Roman" panose="02020603050405020304" pitchFamily="18" charset="0"/>
              </a:rPr>
              <a:t>																						</a:t>
            </a:r>
            <a:r>
              <a:rPr lang="en-US" sz="2000" i="1" dirty="0">
                <a:solidFill>
                  <a:schemeClr val="bg1"/>
                </a:solidFill>
                <a:latin typeface="Lato" panose="020F0502020204030203" pitchFamily="34" charset="77"/>
                <a:cs typeface="Times New Roman" panose="02020603050405020304" pitchFamily="18" charset="0"/>
              </a:rPr>
              <a:t>Eqn. 4</a:t>
            </a:r>
          </a:p>
          <a:p>
            <a:pPr marL="0" lvl="0" algn="just">
              <a:spcBef>
                <a:spcPts val="1600"/>
              </a:spcBef>
              <a:buClr>
                <a:schemeClr val="bg1"/>
              </a:buClr>
              <a:buSzPts val="1400"/>
            </a:pPr>
            <a:r>
              <a:rPr lang="en-US" sz="2000" dirty="0">
                <a:solidFill>
                  <a:schemeClr val="bg1"/>
                </a:solidFill>
                <a:latin typeface="Lato" panose="020F0502020204030203" pitchFamily="34" charset="77"/>
                <a:cs typeface="Times New Roman" panose="02020603050405020304" pitchFamily="18" charset="0"/>
              </a:rPr>
              <a:t>This is interpreted on the scale as 0%</a:t>
            </a:r>
          </a:p>
        </p:txBody>
      </p:sp>
      <p:graphicFrame>
        <p:nvGraphicFramePr>
          <p:cNvPr id="3" name="Object 2">
            <a:extLst>
              <a:ext uri="{FF2B5EF4-FFF2-40B4-BE49-F238E27FC236}">
                <a16:creationId xmlns:a16="http://schemas.microsoft.com/office/drawing/2014/main" id="{0C0430BA-3F4D-4647-BF54-71BC876AA81E}"/>
              </a:ext>
            </a:extLst>
          </p:cNvPr>
          <p:cNvGraphicFramePr>
            <a:graphicFrameLocks noChangeAspect="1"/>
          </p:cNvGraphicFramePr>
          <p:nvPr>
            <p:extLst>
              <p:ext uri="{D42A27DB-BD31-4B8C-83A1-F6EECF244321}">
                <p14:modId xmlns:p14="http://schemas.microsoft.com/office/powerpoint/2010/main" val="2678120476"/>
              </p:ext>
            </p:extLst>
          </p:nvPr>
        </p:nvGraphicFramePr>
        <p:xfrm>
          <a:off x="925580" y="1591592"/>
          <a:ext cx="5190067" cy="314915"/>
        </p:xfrm>
        <a:graphic>
          <a:graphicData uri="http://schemas.openxmlformats.org/presentationml/2006/ole">
            <mc:AlternateContent xmlns:mc="http://schemas.openxmlformats.org/markup-compatibility/2006">
              <mc:Choice xmlns:v="urn:schemas-microsoft-com:vml" Requires="v">
                <p:oleObj spid="_x0000_s20629" name="Equation" r:id="rId4" imgW="4051080" imgH="228600" progId="Equation.DSMT4">
                  <p:embed/>
                </p:oleObj>
              </mc:Choice>
              <mc:Fallback>
                <p:oleObj name="Equation" r:id="rId4" imgW="4051080" imgH="228600" progId="Equation.DSMT4">
                  <p:embed/>
                  <p:pic>
                    <p:nvPicPr>
                      <p:cNvPr id="0" name="Object 3"/>
                      <p:cNvPicPr>
                        <a:picLocks noChangeAspect="1" noChangeArrowheads="1"/>
                      </p:cNvPicPr>
                      <p:nvPr/>
                    </p:nvPicPr>
                    <p:blipFill>
                      <a:blip r:embed="rId5"/>
                      <a:srcRect/>
                      <a:stretch>
                        <a:fillRect/>
                      </a:stretch>
                    </p:blipFill>
                    <p:spPr bwMode="auto">
                      <a:xfrm>
                        <a:off x="925580" y="1591592"/>
                        <a:ext cx="5190067" cy="314915"/>
                      </a:xfrm>
                      <a:prstGeom prst="rect">
                        <a:avLst/>
                      </a:prstGeom>
                      <a:solidFill>
                        <a:schemeClr val="bg1"/>
                      </a:solidFill>
                    </p:spPr>
                  </p:pic>
                </p:oleObj>
              </mc:Fallback>
            </mc:AlternateContent>
          </a:graphicData>
        </a:graphic>
      </p:graphicFrame>
      <p:graphicFrame>
        <p:nvGraphicFramePr>
          <p:cNvPr id="4" name="Object 3">
            <a:extLst>
              <a:ext uri="{FF2B5EF4-FFF2-40B4-BE49-F238E27FC236}">
                <a16:creationId xmlns:a16="http://schemas.microsoft.com/office/drawing/2014/main" id="{478E2905-180B-4ADB-9A97-C064A03A539F}"/>
              </a:ext>
            </a:extLst>
          </p:cNvPr>
          <p:cNvGraphicFramePr>
            <a:graphicFrameLocks noChangeAspect="1"/>
          </p:cNvGraphicFramePr>
          <p:nvPr>
            <p:extLst>
              <p:ext uri="{D42A27DB-BD31-4B8C-83A1-F6EECF244321}">
                <p14:modId xmlns:p14="http://schemas.microsoft.com/office/powerpoint/2010/main" val="4016720105"/>
              </p:ext>
            </p:extLst>
          </p:nvPr>
        </p:nvGraphicFramePr>
        <p:xfrm>
          <a:off x="925580" y="2566555"/>
          <a:ext cx="5573741" cy="314915"/>
        </p:xfrm>
        <a:graphic>
          <a:graphicData uri="http://schemas.openxmlformats.org/presentationml/2006/ole">
            <mc:AlternateContent xmlns:mc="http://schemas.openxmlformats.org/markup-compatibility/2006">
              <mc:Choice xmlns:v="urn:schemas-microsoft-com:vml" Requires="v">
                <p:oleObj spid="_x0000_s20630" name="Equation" r:id="rId6" imgW="4965700" imgH="228600" progId="Equation.DSMT4">
                  <p:embed/>
                </p:oleObj>
              </mc:Choice>
              <mc:Fallback>
                <p:oleObj name="Equation" r:id="rId6" imgW="4965700" imgH="228600" progId="Equation.DSMT4">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5580" y="2566555"/>
                        <a:ext cx="5573741" cy="314915"/>
                      </a:xfrm>
                      <a:prstGeom prst="rect">
                        <a:avLst/>
                      </a:prstGeom>
                      <a:solidFill>
                        <a:schemeClr val="bg1"/>
                      </a:solidFill>
                    </p:spPr>
                  </p:pic>
                </p:oleObj>
              </mc:Fallback>
            </mc:AlternateContent>
          </a:graphicData>
        </a:graphic>
      </p:graphicFrame>
      <p:graphicFrame>
        <p:nvGraphicFramePr>
          <p:cNvPr id="5" name="Object 4">
            <a:extLst>
              <a:ext uri="{FF2B5EF4-FFF2-40B4-BE49-F238E27FC236}">
                <a16:creationId xmlns:a16="http://schemas.microsoft.com/office/drawing/2014/main" id="{1E5F5160-FD1B-4314-91FE-CE88B2E2B619}"/>
              </a:ext>
            </a:extLst>
          </p:cNvPr>
          <p:cNvGraphicFramePr>
            <a:graphicFrameLocks noChangeAspect="1"/>
          </p:cNvGraphicFramePr>
          <p:nvPr>
            <p:extLst>
              <p:ext uri="{D42A27DB-BD31-4B8C-83A1-F6EECF244321}">
                <p14:modId xmlns:p14="http://schemas.microsoft.com/office/powerpoint/2010/main" val="700363181"/>
              </p:ext>
            </p:extLst>
          </p:nvPr>
        </p:nvGraphicFramePr>
        <p:xfrm>
          <a:off x="925579" y="3541518"/>
          <a:ext cx="5190067" cy="294926"/>
        </p:xfrm>
        <a:graphic>
          <a:graphicData uri="http://schemas.openxmlformats.org/presentationml/2006/ole">
            <mc:AlternateContent xmlns:mc="http://schemas.openxmlformats.org/markup-compatibility/2006">
              <mc:Choice xmlns:v="urn:schemas-microsoft-com:vml" Requires="v">
                <p:oleObj spid="_x0000_s20631" name="Equation" r:id="rId8" imgW="4216400" imgH="228600" progId="Equation.DSMT4">
                  <p:embed/>
                </p:oleObj>
              </mc:Choice>
              <mc:Fallback>
                <p:oleObj name="Equation" r:id="rId8" imgW="4216400" imgH="228600" progId="Equation.DSMT4">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5579" y="3541518"/>
                        <a:ext cx="5190067" cy="294926"/>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350163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267326" y="207077"/>
            <a:ext cx="6569242" cy="603049"/>
          </a:xfrm>
          <a:prstGeom prst="rect">
            <a:avLst/>
          </a:prstGeom>
          <a:noFill/>
          <a:ln>
            <a:noFill/>
          </a:ln>
        </p:spPr>
        <p:txBody>
          <a:bodyPr spcFirstLastPara="1" wrap="square" lIns="91425" tIns="91425" rIns="91425" bIns="91425" anchor="t" anchorCtr="0">
            <a:noAutofit/>
          </a:bodyPr>
          <a:lstStyle/>
          <a:p>
            <a:pPr lvl="0">
              <a:buSzPts val="3000"/>
            </a:pPr>
            <a:r>
              <a:rPr lang="en-US" sz="2800" dirty="0">
                <a:solidFill>
                  <a:schemeClr val="bg1"/>
                </a:solidFill>
                <a:ea typeface="Georgia"/>
                <a:cs typeface="Georgia"/>
                <a:sym typeface="Georgia"/>
              </a:rPr>
              <a:t>METHODOLOGY</a:t>
            </a:r>
            <a:endParaRPr lang="en-US" sz="2800" b="1" dirty="0">
              <a:solidFill>
                <a:schemeClr val="bg1"/>
              </a:solidFill>
              <a:latin typeface="Raleway ExtraBold" panose="020B0503030101060003" pitchFamily="34" charset="77"/>
              <a:ea typeface="Georgia"/>
              <a:cs typeface="Georgia"/>
              <a:sym typeface="Georgia"/>
            </a:endParaRPr>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marR="0" lvl="0" indent="0" algn="r" defTabSz="584200" rtl="0" eaLnBrk="1" fontAlgn="auto" latinLnBrk="0" hangingPunct="0">
              <a:lnSpc>
                <a:spcPct val="100000"/>
              </a:lnSpc>
              <a:spcBef>
                <a:spcPts val="0"/>
              </a:spcBef>
              <a:spcAft>
                <a:spcPts val="0"/>
              </a:spcAft>
              <a:buClrTx/>
              <a:buSzTx/>
              <a:buFontTx/>
              <a:buNone/>
              <a:tabLst/>
              <a:defRPr/>
            </a:pPr>
            <a:fld id="{00000000-1234-1234-1234-123412341234}" type="slidenum">
              <a:rPr kumimoji="0" lang="en-US" sz="949" b="0" i="0" u="none" strike="noStrike" kern="0" cap="none" spc="0" normalizeH="0" baseline="0" noProof="0" smtClean="0">
                <a:ln>
                  <a:noFill/>
                </a:ln>
                <a:solidFill>
                  <a:srgbClr val="FCFFFF"/>
                </a:solidFill>
                <a:effectLst/>
                <a:uLnTx/>
                <a:uFillTx/>
                <a:latin typeface="Gill Sans"/>
                <a:sym typeface="Gill Sans"/>
              </a:rPr>
              <a:pPr marL="0" marR="0" lvl="0" indent="0" algn="r" defTabSz="584200" rtl="0" eaLnBrk="1" fontAlgn="auto" latinLnBrk="0" hangingPunct="0">
                <a:lnSpc>
                  <a:spcPct val="100000"/>
                </a:lnSpc>
                <a:spcBef>
                  <a:spcPts val="0"/>
                </a:spcBef>
                <a:spcAft>
                  <a:spcPts val="0"/>
                </a:spcAft>
                <a:buClrTx/>
                <a:buSzTx/>
                <a:buFontTx/>
                <a:buNone/>
                <a:tabLst/>
                <a:defRPr/>
              </a:pPr>
              <a:t>14</a:t>
            </a:fld>
            <a:endParaRPr kumimoji="0" lang="en-US" sz="949" b="0" i="0" u="none" strike="noStrike" kern="0" cap="none" spc="0" normalizeH="0" baseline="0" noProof="0" dirty="0">
              <a:ln>
                <a:noFill/>
              </a:ln>
              <a:solidFill>
                <a:srgbClr val="FCFFFF"/>
              </a:solidFill>
              <a:effectLst/>
              <a:uLnTx/>
              <a:uFillTx/>
              <a:latin typeface="Gill Sans"/>
              <a:sym typeface="Gill Sans"/>
            </a:endParaRPr>
          </a:p>
        </p:txBody>
      </p:sp>
      <p:sp>
        <p:nvSpPr>
          <p:cNvPr id="4" name="Rectangle 3">
            <a:extLst>
              <a:ext uri="{FF2B5EF4-FFF2-40B4-BE49-F238E27FC236}">
                <a16:creationId xmlns:a16="http://schemas.microsoft.com/office/drawing/2014/main" id="{651FB536-770F-412D-924F-0748CDE69D50}"/>
              </a:ext>
            </a:extLst>
          </p:cNvPr>
          <p:cNvSpPr/>
          <p:nvPr/>
        </p:nvSpPr>
        <p:spPr>
          <a:xfrm>
            <a:off x="410981" y="4374191"/>
            <a:ext cx="3430442" cy="276999"/>
          </a:xfrm>
          <a:prstGeom prst="rect">
            <a:avLst/>
          </a:prstGeom>
        </p:spPr>
        <p:txBody>
          <a:bodyPr wrap="square">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it-IT" sz="1200" b="0" i="0" u="none" strike="noStrike" kern="0" cap="none" spc="0" normalizeH="0" baseline="0" noProof="0" dirty="0">
                <a:ln>
                  <a:noFill/>
                </a:ln>
                <a:solidFill>
                  <a:srgbClr val="FCFFFF"/>
                </a:solidFill>
                <a:effectLst/>
                <a:uLnTx/>
                <a:uFillTx/>
                <a:latin typeface="Raleway Light" panose="020B0403030101060003" pitchFamily="34" charset="77"/>
                <a:sym typeface="필기체"/>
              </a:rPr>
              <a:t>Figure 1. iManifesto Scoring Scale</a:t>
            </a:r>
            <a:endParaRPr kumimoji="0" lang="en-GB" sz="1200" b="0" i="0" u="none" strike="noStrike" kern="0" cap="none" spc="0" normalizeH="0" baseline="0" noProof="0" dirty="0">
              <a:ln>
                <a:noFill/>
              </a:ln>
              <a:solidFill>
                <a:srgbClr val="FCFFFF"/>
              </a:solidFill>
              <a:effectLst/>
              <a:uLnTx/>
              <a:uFillTx/>
              <a:latin typeface="Raleway Light" panose="020B0403030101060003" pitchFamily="34" charset="77"/>
              <a:sym typeface="필기체"/>
            </a:endParaRPr>
          </a:p>
        </p:txBody>
      </p:sp>
      <p:pic>
        <p:nvPicPr>
          <p:cNvPr id="5" name="Picture 4">
            <a:extLst>
              <a:ext uri="{FF2B5EF4-FFF2-40B4-BE49-F238E27FC236}">
                <a16:creationId xmlns:a16="http://schemas.microsoft.com/office/drawing/2014/main" id="{270DCCC5-24F1-4040-B68F-42F63AE3A4F1}"/>
              </a:ext>
            </a:extLst>
          </p:cNvPr>
          <p:cNvPicPr>
            <a:picLocks noChangeAspect="1"/>
          </p:cNvPicPr>
          <p:nvPr/>
        </p:nvPicPr>
        <p:blipFill>
          <a:blip r:embed="rId3"/>
          <a:stretch>
            <a:fillRect/>
          </a:stretch>
        </p:blipFill>
        <p:spPr>
          <a:xfrm>
            <a:off x="743148" y="1210093"/>
            <a:ext cx="8083997" cy="3164098"/>
          </a:xfrm>
          <a:prstGeom prst="rect">
            <a:avLst/>
          </a:prstGeom>
        </p:spPr>
      </p:pic>
    </p:spTree>
    <p:extLst>
      <p:ext uri="{BB962C8B-B14F-4D97-AF65-F5344CB8AC3E}">
        <p14:creationId xmlns:p14="http://schemas.microsoft.com/office/powerpoint/2010/main" val="24839032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1"/>
                </a:solidFill>
                <a:cs typeface="Times New Roman" panose="02020603050405020304" pitchFamily="18" charset="0"/>
              </a:rPr>
              <a:t>OUTPUT-BASED PERFORMANCE</a:t>
            </a:r>
            <a:endParaRPr lang="en-US" sz="3600" b="1" dirty="0">
              <a:solidFill>
                <a:schemeClr val="bg1"/>
              </a:solidFill>
              <a:latin typeface="Raleway ExtraBold" panose="020B0503030101060003" pitchFamily="34" charset="77"/>
              <a:cs typeface="Times New Roman" panose="02020603050405020304" pitchFamily="18" charset="0"/>
            </a:endParaRPr>
          </a:p>
        </p:txBody>
      </p:sp>
    </p:spTree>
    <p:extLst>
      <p:ext uri="{BB962C8B-B14F-4D97-AF65-F5344CB8AC3E}">
        <p14:creationId xmlns:p14="http://schemas.microsoft.com/office/powerpoint/2010/main" val="2899105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267326" y="207077"/>
            <a:ext cx="6569242" cy="603049"/>
          </a:xfrm>
          <a:prstGeom prst="rect">
            <a:avLst/>
          </a:prstGeom>
          <a:noFill/>
          <a:ln>
            <a:noFill/>
          </a:ln>
        </p:spPr>
        <p:txBody>
          <a:bodyPr spcFirstLastPara="1" wrap="square" lIns="91425" tIns="91425" rIns="91425" bIns="91425" anchor="t" anchorCtr="0">
            <a:noAutofit/>
          </a:bodyPr>
          <a:lstStyle/>
          <a:p>
            <a:pPr lvl="0">
              <a:buSzPts val="3000"/>
            </a:pPr>
            <a:r>
              <a:rPr lang="en-US" sz="2800" dirty="0">
                <a:solidFill>
                  <a:schemeClr val="bg1"/>
                </a:solidFill>
                <a:ea typeface="Georgia"/>
                <a:cs typeface="Georgia"/>
                <a:sym typeface="Georgia"/>
              </a:rPr>
              <a:t>ECONOMY </a:t>
            </a:r>
            <a:r>
              <a:rPr lang="en-US" sz="2800" dirty="0" smtClean="0">
                <a:solidFill>
                  <a:schemeClr val="bg1"/>
                </a:solidFill>
                <a:ea typeface="Georgia"/>
                <a:cs typeface="Georgia"/>
                <a:sym typeface="Georgia"/>
              </a:rPr>
              <a:t>(57.62%)</a:t>
            </a:r>
            <a:endParaRPr lang="en-US" sz="2800" b="1" dirty="0">
              <a:solidFill>
                <a:schemeClr val="bg1"/>
              </a:solidFill>
              <a:latin typeface="Raleway ExtraBold" panose="020B0503030101060003" pitchFamily="34" charset="77"/>
              <a:ea typeface="Georgia"/>
              <a:cs typeface="Georgia"/>
              <a:sym typeface="Georgia"/>
            </a:endParaRPr>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marR="0" lvl="0" indent="0" algn="r" defTabSz="584200" rtl="0" eaLnBrk="1" fontAlgn="auto" latinLnBrk="0" hangingPunct="0">
              <a:lnSpc>
                <a:spcPct val="100000"/>
              </a:lnSpc>
              <a:spcBef>
                <a:spcPts val="0"/>
              </a:spcBef>
              <a:spcAft>
                <a:spcPts val="0"/>
              </a:spcAft>
              <a:buClrTx/>
              <a:buSzTx/>
              <a:buFontTx/>
              <a:buNone/>
              <a:tabLst/>
              <a:defRPr/>
            </a:pPr>
            <a:fld id="{00000000-1234-1234-1234-123412341234}" type="slidenum">
              <a:rPr kumimoji="0" lang="en-US" sz="949" b="0" i="0" u="none" strike="noStrike" kern="0" cap="none" spc="0" normalizeH="0" baseline="0" noProof="0" smtClean="0">
                <a:ln>
                  <a:noFill/>
                </a:ln>
                <a:solidFill>
                  <a:srgbClr val="FCFFFF"/>
                </a:solidFill>
                <a:effectLst/>
                <a:uLnTx/>
                <a:uFillTx/>
                <a:latin typeface="Gill Sans"/>
                <a:sym typeface="Gill Sans"/>
              </a:rPr>
              <a:pPr marL="0" marR="0" lvl="0" indent="0" algn="r" defTabSz="584200" rtl="0" eaLnBrk="1" fontAlgn="auto" latinLnBrk="0" hangingPunct="0">
                <a:lnSpc>
                  <a:spcPct val="100000"/>
                </a:lnSpc>
                <a:spcBef>
                  <a:spcPts val="0"/>
                </a:spcBef>
                <a:spcAft>
                  <a:spcPts val="0"/>
                </a:spcAft>
                <a:buClrTx/>
                <a:buSzTx/>
                <a:buFontTx/>
                <a:buNone/>
                <a:tabLst/>
                <a:defRPr/>
              </a:pPr>
              <a:t>16</a:t>
            </a:fld>
            <a:endParaRPr kumimoji="0" lang="en-US" sz="949" b="0" i="0" u="none" strike="noStrike" kern="0" cap="none" spc="0" normalizeH="0" baseline="0" noProof="0" dirty="0">
              <a:ln>
                <a:noFill/>
              </a:ln>
              <a:solidFill>
                <a:srgbClr val="FCFFFF"/>
              </a:solidFill>
              <a:effectLst/>
              <a:uLnTx/>
              <a:uFillTx/>
              <a:latin typeface="Gill Sans"/>
              <a:sym typeface="Gill Sans"/>
            </a:endParaRPr>
          </a:p>
        </p:txBody>
      </p:sp>
      <p:sp>
        <p:nvSpPr>
          <p:cNvPr id="105" name="Google Shape;105;p16"/>
          <p:cNvSpPr txBox="1">
            <a:spLocks noGrp="1"/>
          </p:cNvSpPr>
          <p:nvPr>
            <p:ph type="body" idx="4294967295"/>
          </p:nvPr>
        </p:nvSpPr>
        <p:spPr>
          <a:xfrm>
            <a:off x="804013" y="722954"/>
            <a:ext cx="7812087" cy="3998913"/>
          </a:xfrm>
          <a:prstGeom prst="rect">
            <a:avLst/>
          </a:prstGeom>
          <a:noFill/>
          <a:ln>
            <a:noFill/>
          </a:ln>
        </p:spPr>
        <p:txBody>
          <a:bodyPr spcFirstLastPara="1" wrap="square" lIns="91425" tIns="91425" rIns="91425" bIns="91425" anchor="t" anchorCtr="0">
            <a:noAutofit/>
          </a:bodyPr>
          <a:lstStyle/>
          <a:p>
            <a:pPr marL="342900" indent="-342900" algn="just">
              <a:spcBef>
                <a:spcPts val="1600"/>
              </a:spcBef>
              <a:buClr>
                <a:schemeClr val="bg1"/>
              </a:buClr>
              <a:buSzPts val="1400"/>
              <a:buFont typeface="Arial" panose="020B0604020202020204" pitchFamily="34" charset="0"/>
              <a:buChar char="•"/>
            </a:pPr>
            <a:r>
              <a:rPr lang="en-US" sz="2200" dirty="0">
                <a:latin typeface="Lato" panose="020F0502020204030203" pitchFamily="34" charset="77"/>
                <a:cs typeface="Times New Roman" panose="02020603050405020304" pitchFamily="18" charset="0"/>
              </a:rPr>
              <a:t>Overall, a total of 162 promises were made under the Economy sector.</a:t>
            </a:r>
          </a:p>
          <a:p>
            <a:pPr marL="685800" indent="-342900" algn="just">
              <a:spcBef>
                <a:spcPts val="1600"/>
              </a:spcBef>
              <a:buClr>
                <a:schemeClr val="bg1"/>
              </a:buClr>
              <a:buSzPts val="1400"/>
              <a:buFont typeface="Wingdings" panose="05000000000000000000" pitchFamily="2" charset="2"/>
              <a:buChar char="§"/>
            </a:pPr>
            <a:r>
              <a:rPr lang="en-US" sz="2200" i="1" dirty="0">
                <a:latin typeface="Lato" panose="020F0502020204030203" pitchFamily="34" charset="77"/>
                <a:cs typeface="Times New Roman" panose="02020603050405020304" pitchFamily="18" charset="0"/>
              </a:rPr>
              <a:t>87 under General Economy, Trade and Industry</a:t>
            </a:r>
          </a:p>
          <a:p>
            <a:pPr marL="685800" indent="-342900" algn="just">
              <a:spcBef>
                <a:spcPts val="1600"/>
              </a:spcBef>
              <a:buClr>
                <a:schemeClr val="bg1"/>
              </a:buClr>
              <a:buSzPts val="1400"/>
              <a:buFont typeface="Wingdings" panose="05000000000000000000" pitchFamily="2" charset="2"/>
              <a:buChar char="§"/>
            </a:pPr>
            <a:r>
              <a:rPr lang="en-US" sz="2200" i="1" dirty="0">
                <a:latin typeface="Lato" panose="020F0502020204030203" pitchFamily="34" charset="77"/>
                <a:cs typeface="Times New Roman" panose="02020603050405020304" pitchFamily="18" charset="0"/>
              </a:rPr>
              <a:t>54 under Agriculture</a:t>
            </a:r>
          </a:p>
          <a:p>
            <a:pPr marL="685800" indent="-342900" algn="just">
              <a:spcBef>
                <a:spcPts val="1600"/>
              </a:spcBef>
              <a:buClr>
                <a:schemeClr val="bg1"/>
              </a:buClr>
              <a:buSzPts val="1400"/>
              <a:buFont typeface="Wingdings" panose="05000000000000000000" pitchFamily="2" charset="2"/>
              <a:buChar char="§"/>
            </a:pPr>
            <a:r>
              <a:rPr lang="en-US" sz="2200" i="1" dirty="0">
                <a:latin typeface="Lato" panose="020F0502020204030203" pitchFamily="34" charset="77"/>
                <a:cs typeface="Times New Roman" panose="02020603050405020304" pitchFamily="18" charset="0"/>
              </a:rPr>
              <a:t>21 under Tourism</a:t>
            </a:r>
            <a:endParaRPr lang="en-US" sz="2200" dirty="0">
              <a:latin typeface="Lato" panose="020F0502020204030203" pitchFamily="34" charset="77"/>
              <a:cs typeface="Times New Roman" panose="02020603050405020304" pitchFamily="18" charset="0"/>
            </a:endParaRPr>
          </a:p>
          <a:p>
            <a:pPr marL="342900" lvl="0" indent="-342900" algn="just">
              <a:spcBef>
                <a:spcPts val="1600"/>
              </a:spcBef>
              <a:buClr>
                <a:schemeClr val="bg1"/>
              </a:buClr>
              <a:buSzPts val="1400"/>
              <a:buFont typeface="Arial" panose="020B0604020202020204" pitchFamily="34" charset="0"/>
              <a:buChar char="•"/>
            </a:pPr>
            <a:r>
              <a:rPr lang="en-US" sz="2200" dirty="0">
                <a:latin typeface="Lato" panose="020F0502020204030203" pitchFamily="34" charset="77"/>
                <a:cs typeface="Times New Roman" panose="02020603050405020304" pitchFamily="18" charset="0"/>
              </a:rPr>
              <a:t>A total of 41 (25.3%) promises  have been fully implemented, 101 (62.3%) partially implemented and 20 (12.3%) not initiated.</a:t>
            </a:r>
          </a:p>
          <a:p>
            <a:pPr marL="342900" lvl="0" indent="-342900" algn="just">
              <a:spcBef>
                <a:spcPts val="1600"/>
              </a:spcBef>
              <a:buClr>
                <a:schemeClr val="bg1"/>
              </a:buClr>
              <a:buSzPts val="1400"/>
              <a:buFont typeface="Arial" panose="020B0604020202020204" pitchFamily="34" charset="0"/>
              <a:buChar char="•"/>
            </a:pPr>
            <a:endParaRPr lang="en-US" sz="2200" dirty="0">
              <a:latin typeface="Lato" panose="020F0502020204030203" pitchFamily="34" charset="77"/>
              <a:cs typeface="Times New Roman" panose="02020603050405020304" pitchFamily="18" charset="0"/>
            </a:endParaRPr>
          </a:p>
        </p:txBody>
      </p:sp>
    </p:spTree>
    <p:extLst>
      <p:ext uri="{BB962C8B-B14F-4D97-AF65-F5344CB8AC3E}">
        <p14:creationId xmlns:p14="http://schemas.microsoft.com/office/powerpoint/2010/main" val="2710090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157179" y="72224"/>
            <a:ext cx="6569242" cy="910038"/>
          </a:xfrm>
          <a:prstGeom prst="rect">
            <a:avLst/>
          </a:prstGeom>
          <a:noFill/>
          <a:ln>
            <a:noFill/>
          </a:ln>
        </p:spPr>
        <p:txBody>
          <a:bodyPr spcFirstLastPara="1" wrap="square" lIns="91425" tIns="91425" rIns="91425" bIns="91425" anchor="t" anchorCtr="0">
            <a:noAutofit/>
          </a:bodyPr>
          <a:lstStyle/>
          <a:p>
            <a:pPr lvl="0">
              <a:buSzPts val="3000"/>
            </a:pPr>
            <a:r>
              <a:rPr lang="en-US" sz="2800" dirty="0">
                <a:solidFill>
                  <a:schemeClr val="bg1"/>
                </a:solidFill>
                <a:ea typeface="Georgia"/>
                <a:cs typeface="Georgia"/>
                <a:sym typeface="Georgia"/>
              </a:rPr>
              <a:t>Economy – Trade and Industry </a:t>
            </a:r>
            <a:br>
              <a:rPr lang="en-US" sz="2800" dirty="0">
                <a:solidFill>
                  <a:schemeClr val="bg1"/>
                </a:solidFill>
                <a:ea typeface="Georgia"/>
                <a:cs typeface="Georgia"/>
                <a:sym typeface="Georgia"/>
              </a:rPr>
            </a:br>
            <a:r>
              <a:rPr lang="en-US" sz="2800" dirty="0">
                <a:solidFill>
                  <a:schemeClr val="bg1"/>
                </a:solidFill>
                <a:ea typeface="Georgia"/>
                <a:cs typeface="Georgia"/>
                <a:sym typeface="Georgia"/>
              </a:rPr>
              <a:t>(Fulfilled)</a:t>
            </a:r>
            <a:endParaRPr sz="2800" b="1" dirty="0">
              <a:solidFill>
                <a:schemeClr val="bg1"/>
              </a:solidFill>
              <a:latin typeface="Raleway ExtraBold" panose="020B0503030101060003" pitchFamily="34" charset="77"/>
              <a:ea typeface="Georgia"/>
              <a:cs typeface="Georgia"/>
              <a:sym typeface="Georgia"/>
            </a:endParaRPr>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marR="0" lvl="0" indent="0" algn="r" defTabSz="584200" rtl="0" eaLnBrk="1" fontAlgn="auto" latinLnBrk="0" hangingPunct="0">
              <a:lnSpc>
                <a:spcPct val="100000"/>
              </a:lnSpc>
              <a:spcBef>
                <a:spcPts val="0"/>
              </a:spcBef>
              <a:spcAft>
                <a:spcPts val="0"/>
              </a:spcAft>
              <a:buClrTx/>
              <a:buSzTx/>
              <a:buFontTx/>
              <a:buNone/>
              <a:tabLst/>
              <a:defRPr/>
            </a:pPr>
            <a:fld id="{00000000-1234-1234-1234-123412341234}" type="slidenum">
              <a:rPr kumimoji="0" lang="en-US" sz="949" b="0" i="0" u="none" strike="noStrike" kern="0" cap="none" spc="0" normalizeH="0" baseline="0" noProof="0" smtClean="0">
                <a:ln>
                  <a:noFill/>
                </a:ln>
                <a:solidFill>
                  <a:srgbClr val="FCFFFF"/>
                </a:solidFill>
                <a:effectLst/>
                <a:uLnTx/>
                <a:uFillTx/>
                <a:latin typeface="Gill Sans"/>
                <a:sym typeface="Gill Sans"/>
              </a:rPr>
              <a:pPr marL="0" marR="0" lvl="0" indent="0" algn="r" defTabSz="584200" rtl="0" eaLnBrk="1" fontAlgn="auto" latinLnBrk="0" hangingPunct="0">
                <a:lnSpc>
                  <a:spcPct val="100000"/>
                </a:lnSpc>
                <a:spcBef>
                  <a:spcPts val="0"/>
                </a:spcBef>
                <a:spcAft>
                  <a:spcPts val="0"/>
                </a:spcAft>
                <a:buClrTx/>
                <a:buSzTx/>
                <a:buFontTx/>
                <a:buNone/>
                <a:tabLst/>
                <a:defRPr/>
              </a:pPr>
              <a:t>17</a:t>
            </a:fld>
            <a:endParaRPr kumimoji="0" lang="en-US" sz="949" b="0" i="0" u="none" strike="noStrike" kern="0" cap="none" spc="0" normalizeH="0" baseline="0" noProof="0" dirty="0">
              <a:ln>
                <a:noFill/>
              </a:ln>
              <a:solidFill>
                <a:srgbClr val="FCFFFF"/>
              </a:solidFill>
              <a:effectLst/>
              <a:uLnTx/>
              <a:uFillTx/>
              <a:latin typeface="Gill Sans"/>
              <a:sym typeface="Gill Sans"/>
            </a:endParaRPr>
          </a:p>
        </p:txBody>
      </p:sp>
      <p:sp>
        <p:nvSpPr>
          <p:cNvPr id="6" name="Google Shape;105;p16">
            <a:extLst>
              <a:ext uri="{FF2B5EF4-FFF2-40B4-BE49-F238E27FC236}">
                <a16:creationId xmlns:a16="http://schemas.microsoft.com/office/drawing/2014/main" id="{7F357EDA-77EA-40DF-996D-E82F7E28FB8E}"/>
              </a:ext>
            </a:extLst>
          </p:cNvPr>
          <p:cNvSpPr txBox="1">
            <a:spLocks/>
          </p:cNvSpPr>
          <p:nvPr/>
        </p:nvSpPr>
        <p:spPr>
          <a:xfrm>
            <a:off x="441900" y="1089141"/>
            <a:ext cx="3999900" cy="3758849"/>
          </a:xfrm>
          <a:prstGeom prst="rect">
            <a:avLst/>
          </a:prstGeom>
          <a:noFill/>
          <a:ln>
            <a:noFill/>
          </a:ln>
        </p:spPr>
        <p:txBody>
          <a:bodyPr spcFirstLastPara="1" wrap="square" lIns="91425" tIns="91425" rIns="91425" bIns="91425" anchor="t" anchorCtr="0">
            <a:noAutofit/>
          </a:bodyPr>
          <a:lstStyle>
            <a:lvl1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1pPr>
            <a:lvl2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2pPr>
            <a:lvl3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3pPr>
            <a:lvl4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4pPr>
            <a:lvl5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5pPr>
            <a:lvl6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6pPr>
            <a:lvl7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7pPr>
            <a:lvl8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8pPr>
            <a:lvl9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9pPr>
          </a:lstStyle>
          <a:p>
            <a:pPr marL="342900" marR="0" lvl="0" indent="-342900" algn="just" defTabSz="308063" rtl="0" eaLnBrk="1" fontAlgn="auto" latinLnBrk="0" hangingPunct="1">
              <a:lnSpc>
                <a:spcPct val="100000"/>
              </a:lnSpc>
              <a:spcBef>
                <a:spcPts val="1600"/>
              </a:spcBef>
              <a:spcAft>
                <a:spcPts val="0"/>
              </a:spcAft>
              <a:buClr>
                <a:srgbClr val="FCFFFF"/>
              </a:buClr>
              <a:buSzPts val="1400"/>
              <a:buFont typeface="Arial" panose="020B0604020202020204" pitchFamily="34" charset="0"/>
              <a:buChar char="•"/>
              <a:tabLst/>
              <a:defRPr/>
            </a:pPr>
            <a:r>
              <a:rPr kumimoji="0" lang="en-US" sz="2200" b="0" i="0"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Abolish 1% Special Import Levy</a:t>
            </a:r>
            <a:endParaRPr kumimoji="0" lang="en-US" sz="2400" b="0" i="0"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endParaRPr>
          </a:p>
          <a:p>
            <a:pPr marL="342900" marR="0" lvl="0" indent="-342900" algn="just" defTabSz="308063" rtl="0" eaLnBrk="1" fontAlgn="auto" latinLnBrk="0" hangingPunct="1">
              <a:lnSpc>
                <a:spcPct val="100000"/>
              </a:lnSpc>
              <a:spcBef>
                <a:spcPts val="1600"/>
              </a:spcBef>
              <a:spcAft>
                <a:spcPts val="0"/>
              </a:spcAft>
              <a:buClr>
                <a:srgbClr val="FCFFFF"/>
              </a:buClr>
              <a:buSzPts val="1400"/>
              <a:buFont typeface="Arial" panose="020B0604020202020204" pitchFamily="34" charset="0"/>
              <a:buChar char="•"/>
              <a:tabLst/>
              <a:defRPr/>
            </a:pPr>
            <a:r>
              <a:rPr kumimoji="0" lang="en-US" sz="2200" b="0" i="0"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Abolish the 17.5% VAT/NHIL on selected imported medicines, that are not produced locally</a:t>
            </a:r>
          </a:p>
          <a:p>
            <a:pPr marL="342900" marR="0" lvl="0" indent="-342900" algn="just" defTabSz="308063" rtl="0" eaLnBrk="1" fontAlgn="auto" latinLnBrk="0" hangingPunct="1">
              <a:lnSpc>
                <a:spcPct val="100000"/>
              </a:lnSpc>
              <a:spcBef>
                <a:spcPts val="1600"/>
              </a:spcBef>
              <a:spcAft>
                <a:spcPts val="0"/>
              </a:spcAft>
              <a:buClr>
                <a:srgbClr val="FCFFFF"/>
              </a:buClr>
              <a:buSzPts val="1400"/>
              <a:buFont typeface="Arial" panose="020B0604020202020204" pitchFamily="34" charset="0"/>
              <a:buChar char="•"/>
              <a:tabLst/>
              <a:defRPr/>
            </a:pPr>
            <a:r>
              <a:rPr kumimoji="0" lang="en-US" sz="2400" b="0" i="0"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Abolish 17.5% VAT/NHIL on Financial Services</a:t>
            </a:r>
          </a:p>
          <a:p>
            <a:pPr marL="342900" marR="0" lvl="0" indent="-342900" algn="just" defTabSz="308063" rtl="0" eaLnBrk="1" fontAlgn="auto" latinLnBrk="0" hangingPunct="1">
              <a:lnSpc>
                <a:spcPct val="100000"/>
              </a:lnSpc>
              <a:spcBef>
                <a:spcPts val="1600"/>
              </a:spcBef>
              <a:spcAft>
                <a:spcPts val="0"/>
              </a:spcAft>
              <a:buClr>
                <a:srgbClr val="FCFFFF"/>
              </a:buClr>
              <a:buSzPts val="1400"/>
              <a:buFont typeface="Arial" panose="020B0604020202020204" pitchFamily="34" charset="0"/>
              <a:buChar char="•"/>
              <a:tabLst/>
              <a:defRPr/>
            </a:pPr>
            <a:endParaRPr kumimoji="0" lang="en-US" sz="2400" b="0" i="0"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endParaRPr>
          </a:p>
        </p:txBody>
      </p:sp>
      <p:sp>
        <p:nvSpPr>
          <p:cNvPr id="7" name="Google Shape;105;p16">
            <a:extLst>
              <a:ext uri="{FF2B5EF4-FFF2-40B4-BE49-F238E27FC236}">
                <a16:creationId xmlns:a16="http://schemas.microsoft.com/office/drawing/2014/main" id="{66DC1C22-82B9-4D04-9E11-05B1EA24AD46}"/>
              </a:ext>
            </a:extLst>
          </p:cNvPr>
          <p:cNvSpPr txBox="1">
            <a:spLocks/>
          </p:cNvSpPr>
          <p:nvPr/>
        </p:nvSpPr>
        <p:spPr>
          <a:xfrm>
            <a:off x="4572000" y="1048033"/>
            <a:ext cx="3999900" cy="3841064"/>
          </a:xfrm>
          <a:prstGeom prst="rect">
            <a:avLst/>
          </a:prstGeom>
          <a:noFill/>
          <a:ln>
            <a:noFill/>
          </a:ln>
        </p:spPr>
        <p:txBody>
          <a:bodyPr spcFirstLastPara="1" wrap="square" lIns="91425" tIns="91425" rIns="91425" bIns="91425" anchor="t" anchorCtr="0">
            <a:noAutofit/>
          </a:bodyPr>
          <a:lstStyle>
            <a:lvl1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1pPr>
            <a:lvl2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2pPr>
            <a:lvl3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3pPr>
            <a:lvl4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4pPr>
            <a:lvl5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5pPr>
            <a:lvl6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6pPr>
            <a:lvl7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7pPr>
            <a:lvl8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8pPr>
            <a:lvl9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9pPr>
          </a:lstStyle>
          <a:p>
            <a:pPr marL="342900" marR="0" lvl="0" indent="-342900" algn="just" defTabSz="308063" rtl="0" eaLnBrk="1" fontAlgn="auto" latinLnBrk="0" hangingPunct="1">
              <a:lnSpc>
                <a:spcPct val="100000"/>
              </a:lnSpc>
              <a:spcBef>
                <a:spcPts val="1600"/>
              </a:spcBef>
              <a:spcAft>
                <a:spcPts val="0"/>
              </a:spcAft>
              <a:buClr>
                <a:srgbClr val="FCFFFF"/>
              </a:buClr>
              <a:buSzPts val="1400"/>
              <a:buFont typeface="Arial" panose="020B0604020202020204" pitchFamily="34" charset="0"/>
              <a:buChar char="•"/>
              <a:tabLst/>
              <a:defRPr/>
            </a:pPr>
            <a:r>
              <a:rPr kumimoji="0" lang="en-US" sz="2400" b="0" i="0"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Pass the Fiscal Responsibility Law</a:t>
            </a:r>
            <a:endParaRPr kumimoji="0" lang="en-US" sz="2200" b="0" i="0"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endParaRPr>
          </a:p>
          <a:p>
            <a:pPr marL="342900" marR="0" lvl="0" indent="-342900" algn="just" defTabSz="308063" rtl="0" eaLnBrk="1" fontAlgn="auto" latinLnBrk="0" hangingPunct="1">
              <a:lnSpc>
                <a:spcPct val="100000"/>
              </a:lnSpc>
              <a:spcBef>
                <a:spcPts val="1600"/>
              </a:spcBef>
              <a:spcAft>
                <a:spcPts val="0"/>
              </a:spcAft>
              <a:buClr>
                <a:srgbClr val="FCFFFF"/>
              </a:buClr>
              <a:buSzPts val="1400"/>
              <a:buFont typeface="Arial" panose="020B0604020202020204" pitchFamily="34" charset="0"/>
              <a:buChar char="•"/>
              <a:tabLst/>
              <a:defRPr/>
            </a:pPr>
            <a:r>
              <a:rPr kumimoji="0" lang="en-US" sz="2400" b="0" i="0"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The Fiscal Council has been established</a:t>
            </a:r>
          </a:p>
          <a:p>
            <a:pPr marL="342900" marR="0" lvl="0" indent="-342900" algn="just" defTabSz="308063" rtl="0" eaLnBrk="1" fontAlgn="auto" latinLnBrk="0" hangingPunct="1">
              <a:lnSpc>
                <a:spcPct val="100000"/>
              </a:lnSpc>
              <a:spcBef>
                <a:spcPts val="1600"/>
              </a:spcBef>
              <a:spcAft>
                <a:spcPts val="0"/>
              </a:spcAft>
              <a:buClr>
                <a:srgbClr val="FCFFFF"/>
              </a:buClr>
              <a:buSzPts val="1400"/>
              <a:buFont typeface="Arial" panose="020B0604020202020204" pitchFamily="34" charset="0"/>
              <a:buChar char="•"/>
              <a:tabLst/>
              <a:defRPr/>
            </a:pPr>
            <a:r>
              <a:rPr kumimoji="0" lang="en-US" sz="2400" b="0" i="0"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Financial sector clean-up exercise has been carried out and further actions continue to date.</a:t>
            </a:r>
          </a:p>
        </p:txBody>
      </p:sp>
    </p:spTree>
    <p:extLst>
      <p:ext uri="{BB962C8B-B14F-4D97-AF65-F5344CB8AC3E}">
        <p14:creationId xmlns:p14="http://schemas.microsoft.com/office/powerpoint/2010/main" val="34703941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287379" y="79601"/>
            <a:ext cx="6569242" cy="603049"/>
          </a:xfrm>
          <a:prstGeom prst="rect">
            <a:avLst/>
          </a:prstGeom>
          <a:noFill/>
          <a:ln>
            <a:noFill/>
          </a:ln>
        </p:spPr>
        <p:txBody>
          <a:bodyPr spcFirstLastPara="1" wrap="square" lIns="91425" tIns="91425" rIns="91425" bIns="91425" anchor="t" anchorCtr="0">
            <a:noAutofit/>
          </a:bodyPr>
          <a:lstStyle/>
          <a:p>
            <a:pPr lvl="0">
              <a:buSzPts val="3000"/>
            </a:pPr>
            <a:r>
              <a:rPr lang="en-US" sz="2800" dirty="0">
                <a:solidFill>
                  <a:schemeClr val="bg1"/>
                </a:solidFill>
                <a:ea typeface="Georgia"/>
                <a:cs typeface="Georgia"/>
                <a:sym typeface="Georgia"/>
              </a:rPr>
              <a:t>ECONOMY – TRADE AND INDUSTRY</a:t>
            </a:r>
            <a:br>
              <a:rPr lang="en-US" sz="2800" dirty="0">
                <a:solidFill>
                  <a:schemeClr val="bg1"/>
                </a:solidFill>
                <a:ea typeface="Georgia"/>
                <a:cs typeface="Georgia"/>
                <a:sym typeface="Georgia"/>
              </a:rPr>
            </a:br>
            <a:r>
              <a:rPr lang="en-US" sz="2800" dirty="0">
                <a:solidFill>
                  <a:schemeClr val="bg1"/>
                </a:solidFill>
                <a:ea typeface="Georgia"/>
                <a:cs typeface="Georgia"/>
                <a:sym typeface="Georgia"/>
              </a:rPr>
              <a:t>(Partially and Yet to Be Fulfilled)</a:t>
            </a:r>
            <a:endParaRPr lang="en-US" sz="2800" b="1" dirty="0">
              <a:solidFill>
                <a:schemeClr val="bg1"/>
              </a:solidFill>
              <a:latin typeface="Raleway ExtraBold" panose="020B0503030101060003" pitchFamily="34" charset="77"/>
              <a:ea typeface="Georgia"/>
              <a:cs typeface="Georgia"/>
              <a:sym typeface="Georgia"/>
            </a:endParaRPr>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marR="0" lvl="0" indent="0" algn="r" defTabSz="584200" rtl="0" eaLnBrk="1" fontAlgn="auto" latinLnBrk="0" hangingPunct="0">
              <a:lnSpc>
                <a:spcPct val="100000"/>
              </a:lnSpc>
              <a:spcBef>
                <a:spcPts val="0"/>
              </a:spcBef>
              <a:spcAft>
                <a:spcPts val="0"/>
              </a:spcAft>
              <a:buClrTx/>
              <a:buSzTx/>
              <a:buFontTx/>
              <a:buNone/>
              <a:tabLst/>
              <a:defRPr/>
            </a:pPr>
            <a:fld id="{00000000-1234-1234-1234-123412341234}" type="slidenum">
              <a:rPr kumimoji="0" lang="en-US" sz="949" b="0" i="0" u="none" strike="noStrike" kern="0" cap="none" spc="0" normalizeH="0" baseline="0" noProof="0" smtClean="0">
                <a:ln>
                  <a:noFill/>
                </a:ln>
                <a:solidFill>
                  <a:srgbClr val="FCFFFF"/>
                </a:solidFill>
                <a:effectLst/>
                <a:uLnTx/>
                <a:uFillTx/>
                <a:latin typeface="Gill Sans"/>
                <a:sym typeface="Gill Sans"/>
              </a:rPr>
              <a:pPr marL="0" marR="0" lvl="0" indent="0" algn="r" defTabSz="584200" rtl="0" eaLnBrk="1" fontAlgn="auto" latinLnBrk="0" hangingPunct="0">
                <a:lnSpc>
                  <a:spcPct val="100000"/>
                </a:lnSpc>
                <a:spcBef>
                  <a:spcPts val="0"/>
                </a:spcBef>
                <a:spcAft>
                  <a:spcPts val="0"/>
                </a:spcAft>
                <a:buClrTx/>
                <a:buSzTx/>
                <a:buFontTx/>
                <a:buNone/>
                <a:tabLst/>
                <a:defRPr/>
              </a:pPr>
              <a:t>18</a:t>
            </a:fld>
            <a:endParaRPr kumimoji="0" lang="en-US" sz="949" b="0" i="0" u="none" strike="noStrike" kern="0" cap="none" spc="0" normalizeH="0" baseline="0" noProof="0" dirty="0">
              <a:ln>
                <a:noFill/>
              </a:ln>
              <a:solidFill>
                <a:srgbClr val="FCFFFF"/>
              </a:solidFill>
              <a:effectLst/>
              <a:uLnTx/>
              <a:uFillTx/>
              <a:latin typeface="Gill Sans"/>
              <a:sym typeface="Gill Sans"/>
            </a:endParaRPr>
          </a:p>
        </p:txBody>
      </p:sp>
      <p:sp>
        <p:nvSpPr>
          <p:cNvPr id="6" name="Google Shape;105;p16">
            <a:extLst>
              <a:ext uri="{FF2B5EF4-FFF2-40B4-BE49-F238E27FC236}">
                <a16:creationId xmlns:a16="http://schemas.microsoft.com/office/drawing/2014/main" id="{7F357EDA-77EA-40DF-996D-E82F7E28FB8E}"/>
              </a:ext>
            </a:extLst>
          </p:cNvPr>
          <p:cNvSpPr txBox="1">
            <a:spLocks/>
          </p:cNvSpPr>
          <p:nvPr/>
        </p:nvSpPr>
        <p:spPr>
          <a:xfrm>
            <a:off x="311699" y="1125237"/>
            <a:ext cx="4242921" cy="3758849"/>
          </a:xfrm>
          <a:prstGeom prst="rect">
            <a:avLst/>
          </a:prstGeom>
          <a:noFill/>
          <a:ln>
            <a:noFill/>
          </a:ln>
        </p:spPr>
        <p:txBody>
          <a:bodyPr spcFirstLastPara="1" wrap="square" lIns="91425" tIns="91425" rIns="91425" bIns="91425" anchor="t" anchorCtr="0">
            <a:noAutofit/>
          </a:bodyPr>
          <a:lstStyle>
            <a:lvl1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1pPr>
            <a:lvl2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2pPr>
            <a:lvl3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3pPr>
            <a:lvl4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4pPr>
            <a:lvl5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5pPr>
            <a:lvl6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6pPr>
            <a:lvl7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7pPr>
            <a:lvl8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8pPr>
            <a:lvl9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9pPr>
          </a:lstStyle>
          <a:p>
            <a:pPr marL="342900" marR="0" lvl="0" indent="-342900" algn="just" defTabSz="308063" rtl="0" eaLnBrk="1" fontAlgn="auto" latinLnBrk="0" hangingPunct="1">
              <a:lnSpc>
                <a:spcPct val="100000"/>
              </a:lnSpc>
              <a:spcBef>
                <a:spcPts val="1600"/>
              </a:spcBef>
              <a:spcAft>
                <a:spcPts val="0"/>
              </a:spcAft>
              <a:buClr>
                <a:srgbClr val="FCFFFF"/>
              </a:buClr>
              <a:buSzPts val="1400"/>
              <a:buFont typeface="Arial" panose="020B0604020202020204" pitchFamily="34" charset="0"/>
              <a:buChar char="•"/>
              <a:tabLst/>
              <a:defRPr/>
            </a:pPr>
            <a:r>
              <a:rPr kumimoji="0" lang="en-US" sz="2200" b="0" i="0"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Achieve double digit GDP growth annually for the next four years</a:t>
            </a:r>
          </a:p>
          <a:p>
            <a:pPr marL="685800" marR="0" lvl="0" indent="-342900" algn="just" defTabSz="308063" rtl="0" eaLnBrk="1" fontAlgn="auto" latinLnBrk="0" hangingPunct="1">
              <a:lnSpc>
                <a:spcPct val="100000"/>
              </a:lnSpc>
              <a:spcBef>
                <a:spcPts val="1600"/>
              </a:spcBef>
              <a:spcAft>
                <a:spcPts val="0"/>
              </a:spcAft>
              <a:buClr>
                <a:srgbClr val="FCFFFF"/>
              </a:buClr>
              <a:buSzPts val="1400"/>
              <a:buFont typeface="Wingdings" panose="05000000000000000000" pitchFamily="2" charset="2"/>
              <a:buChar char="§"/>
              <a:tabLst/>
              <a:defRPr/>
            </a:pPr>
            <a:r>
              <a:rPr kumimoji="0" lang="en-US" sz="1800" b="0" i="1"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This has not been achieved</a:t>
            </a:r>
            <a:endParaRPr kumimoji="0" lang="en-US" sz="1800" b="0" i="0"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endParaRPr>
          </a:p>
          <a:p>
            <a:pPr marL="342900" marR="0" lvl="0" indent="-342900" algn="just" defTabSz="308063" rtl="0" eaLnBrk="1" fontAlgn="auto" latinLnBrk="0" hangingPunct="1">
              <a:lnSpc>
                <a:spcPct val="100000"/>
              </a:lnSpc>
              <a:spcBef>
                <a:spcPts val="1600"/>
              </a:spcBef>
              <a:spcAft>
                <a:spcPts val="0"/>
              </a:spcAft>
              <a:buClr>
                <a:srgbClr val="FCFFFF"/>
              </a:buClr>
              <a:buSzPts val="1400"/>
              <a:buFont typeface="Arial" panose="020B0604020202020204" pitchFamily="34" charset="0"/>
              <a:buChar char="•"/>
              <a:tabLst/>
              <a:defRPr/>
            </a:pPr>
            <a:r>
              <a:rPr lang="en-US" sz="2200" dirty="0" smtClean="0">
                <a:latin typeface="Lato" panose="020F0502020204030203" pitchFamily="34" charset="77"/>
                <a:cs typeface="Times New Roman" panose="02020603050405020304" pitchFamily="18" charset="0"/>
              </a:rPr>
              <a:t>Minimize political patronage of state sponsored microfinance institution.</a:t>
            </a:r>
            <a:endParaRPr kumimoji="0" lang="en-US" sz="2200" b="0" i="0"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endParaRPr>
          </a:p>
          <a:p>
            <a:pPr marL="342900" marR="0" lvl="0" indent="-342900" algn="just" defTabSz="308063" rtl="0" eaLnBrk="1" fontAlgn="auto" latinLnBrk="0" hangingPunct="1">
              <a:lnSpc>
                <a:spcPct val="100000"/>
              </a:lnSpc>
              <a:spcBef>
                <a:spcPts val="1600"/>
              </a:spcBef>
              <a:spcAft>
                <a:spcPts val="0"/>
              </a:spcAft>
              <a:buClr>
                <a:srgbClr val="FCFFFF"/>
              </a:buClr>
              <a:buSzPts val="1400"/>
              <a:buFont typeface="Arial" panose="020B0604020202020204" pitchFamily="34" charset="0"/>
              <a:buChar char="•"/>
              <a:tabLst/>
              <a:defRPr/>
            </a:pPr>
            <a:endParaRPr kumimoji="0" lang="en-US" sz="2400" b="0" i="0"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endParaRPr>
          </a:p>
        </p:txBody>
      </p:sp>
      <p:sp>
        <p:nvSpPr>
          <p:cNvPr id="7" name="Google Shape;105;p16">
            <a:extLst>
              <a:ext uri="{FF2B5EF4-FFF2-40B4-BE49-F238E27FC236}">
                <a16:creationId xmlns:a16="http://schemas.microsoft.com/office/drawing/2014/main" id="{66DC1C22-82B9-4D04-9E11-05B1EA24AD46}"/>
              </a:ext>
            </a:extLst>
          </p:cNvPr>
          <p:cNvSpPr txBox="1">
            <a:spLocks/>
          </p:cNvSpPr>
          <p:nvPr/>
        </p:nvSpPr>
        <p:spPr>
          <a:xfrm>
            <a:off x="4554621" y="1089141"/>
            <a:ext cx="3999900" cy="3841064"/>
          </a:xfrm>
          <a:prstGeom prst="rect">
            <a:avLst/>
          </a:prstGeom>
          <a:noFill/>
          <a:ln>
            <a:noFill/>
          </a:ln>
        </p:spPr>
        <p:txBody>
          <a:bodyPr spcFirstLastPara="1" wrap="square" lIns="91425" tIns="91425" rIns="91425" bIns="91425" anchor="t" anchorCtr="0">
            <a:noAutofit/>
          </a:bodyPr>
          <a:lstStyle>
            <a:lvl1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1pPr>
            <a:lvl2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2pPr>
            <a:lvl3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3pPr>
            <a:lvl4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4pPr>
            <a:lvl5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5pPr>
            <a:lvl6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6pPr>
            <a:lvl7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7pPr>
            <a:lvl8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8pPr>
            <a:lvl9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9pPr>
          </a:lstStyle>
          <a:p>
            <a:pPr marL="342900" marR="0" lvl="0" indent="-342900" algn="just" defTabSz="308063" rtl="0" eaLnBrk="1" fontAlgn="auto" latinLnBrk="0" hangingPunct="1">
              <a:lnSpc>
                <a:spcPct val="100000"/>
              </a:lnSpc>
              <a:spcBef>
                <a:spcPts val="1600"/>
              </a:spcBef>
              <a:spcAft>
                <a:spcPts val="0"/>
              </a:spcAft>
              <a:buClr>
                <a:srgbClr val="FCFFFF"/>
              </a:buClr>
              <a:buSzPts val="1400"/>
              <a:buFont typeface="Arial" panose="020B0604020202020204" pitchFamily="34" charset="0"/>
              <a:buChar char="•"/>
              <a:tabLst/>
              <a:defRPr/>
            </a:pPr>
            <a:r>
              <a:rPr kumimoji="0" lang="en-US" sz="2400" b="0" i="0"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Facilitate the passage of a Consumer Protection Law</a:t>
            </a:r>
          </a:p>
          <a:p>
            <a:pPr marL="685800" marR="0" lvl="0" indent="-342900" algn="just" defTabSz="308063" rtl="0" eaLnBrk="1" fontAlgn="auto" latinLnBrk="0" hangingPunct="1">
              <a:lnSpc>
                <a:spcPct val="100000"/>
              </a:lnSpc>
              <a:spcBef>
                <a:spcPts val="1600"/>
              </a:spcBef>
              <a:spcAft>
                <a:spcPts val="0"/>
              </a:spcAft>
              <a:buClr>
                <a:srgbClr val="FCFFFF"/>
              </a:buClr>
              <a:buSzPts val="1400"/>
              <a:buFont typeface="Wingdings" panose="05000000000000000000" pitchFamily="2" charset="2"/>
              <a:buChar char="§"/>
              <a:tabLst/>
              <a:defRPr/>
            </a:pPr>
            <a:r>
              <a:rPr kumimoji="0" lang="en-US" sz="2000" b="0" i="1"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This law has not been passed</a:t>
            </a:r>
            <a:endParaRPr kumimoji="0" lang="en-US" sz="2000" b="0" i="0"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endParaRPr>
          </a:p>
          <a:p>
            <a:pPr marL="342900" marR="0" lvl="0" indent="-342900" algn="just" defTabSz="308063" rtl="0" eaLnBrk="1" fontAlgn="auto" latinLnBrk="0" hangingPunct="1">
              <a:lnSpc>
                <a:spcPct val="100000"/>
              </a:lnSpc>
              <a:spcBef>
                <a:spcPts val="1600"/>
              </a:spcBef>
              <a:spcAft>
                <a:spcPts val="0"/>
              </a:spcAft>
              <a:buClr>
                <a:srgbClr val="FCFFFF"/>
              </a:buClr>
              <a:buSzPts val="1400"/>
              <a:buFont typeface="Arial" panose="020B0604020202020204" pitchFamily="34" charset="0"/>
              <a:buChar char="•"/>
              <a:tabLst/>
              <a:defRPr/>
            </a:pPr>
            <a:r>
              <a:rPr kumimoji="0" lang="en-US" sz="2400" b="0" i="0"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Reduce the corporate tax rate from 25% to 20%</a:t>
            </a:r>
          </a:p>
          <a:p>
            <a:pPr marL="685800" marR="0" lvl="0" indent="-342900" algn="just" defTabSz="308063" rtl="0" eaLnBrk="1" fontAlgn="auto" latinLnBrk="0" hangingPunct="1">
              <a:lnSpc>
                <a:spcPct val="100000"/>
              </a:lnSpc>
              <a:spcBef>
                <a:spcPts val="1600"/>
              </a:spcBef>
              <a:spcAft>
                <a:spcPts val="0"/>
              </a:spcAft>
              <a:buClr>
                <a:srgbClr val="FCFFFF"/>
              </a:buClr>
              <a:buSzPts val="1400"/>
              <a:buFont typeface="Wingdings" panose="05000000000000000000" pitchFamily="2" charset="2"/>
              <a:buChar char="§"/>
              <a:tabLst/>
              <a:defRPr/>
            </a:pPr>
            <a:r>
              <a:rPr kumimoji="0" lang="en-US" sz="2000" b="0" i="1"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This is yet to be done</a:t>
            </a:r>
            <a:endParaRPr kumimoji="0" lang="en-US" sz="2000" b="0" i="0"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endParaRPr>
          </a:p>
          <a:p>
            <a:pPr marL="342900" marR="0" lvl="0" indent="-342900" algn="just" defTabSz="308063" rtl="0" eaLnBrk="1" fontAlgn="auto" latinLnBrk="0" hangingPunct="1">
              <a:lnSpc>
                <a:spcPct val="100000"/>
              </a:lnSpc>
              <a:spcBef>
                <a:spcPts val="1600"/>
              </a:spcBef>
              <a:spcAft>
                <a:spcPts val="0"/>
              </a:spcAft>
              <a:buClr>
                <a:srgbClr val="FCFFFF"/>
              </a:buClr>
              <a:buSzPts val="1400"/>
              <a:buFont typeface="Arial" panose="020B0604020202020204" pitchFamily="34" charset="0"/>
              <a:buChar char="•"/>
              <a:tabLst/>
              <a:defRPr/>
            </a:pPr>
            <a:endParaRPr kumimoji="0" lang="en-US" sz="2400" b="0" i="0"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endParaRPr>
          </a:p>
        </p:txBody>
      </p:sp>
    </p:spTree>
    <p:extLst>
      <p:ext uri="{BB962C8B-B14F-4D97-AF65-F5344CB8AC3E}">
        <p14:creationId xmlns:p14="http://schemas.microsoft.com/office/powerpoint/2010/main" val="20815861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267326" y="-45595"/>
            <a:ext cx="6569242" cy="603049"/>
          </a:xfrm>
          <a:prstGeom prst="rect">
            <a:avLst/>
          </a:prstGeom>
          <a:noFill/>
          <a:ln>
            <a:noFill/>
          </a:ln>
        </p:spPr>
        <p:txBody>
          <a:bodyPr spcFirstLastPara="1" wrap="square" lIns="91425" tIns="91425" rIns="91425" bIns="91425" anchor="t" anchorCtr="0">
            <a:noAutofit/>
          </a:bodyPr>
          <a:lstStyle/>
          <a:p>
            <a:pPr lvl="0">
              <a:buSzPts val="3000"/>
            </a:pPr>
            <a:r>
              <a:rPr lang="en-US" sz="2000" dirty="0" smtClean="0">
                <a:solidFill>
                  <a:schemeClr val="bg1"/>
                </a:solidFill>
                <a:latin typeface="Raleway" panose="020B0604020202020204" charset="0"/>
                <a:ea typeface="Georgia"/>
                <a:cs typeface="Georgia"/>
                <a:sym typeface="Georgia"/>
              </a:rPr>
              <a:t>ECONOMY, TRADE &amp; INDUSTRY – (52.53%)</a:t>
            </a:r>
            <a:endParaRPr lang="en-US" sz="2000" b="1" dirty="0">
              <a:solidFill>
                <a:schemeClr val="bg1"/>
              </a:solidFill>
              <a:latin typeface="Raleway" panose="020B0604020202020204" charset="0"/>
              <a:ea typeface="Georgia"/>
              <a:cs typeface="Georgia"/>
              <a:sym typeface="Georgia"/>
            </a:endParaRPr>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marR="0" lvl="0" indent="0" algn="r" defTabSz="584200" rtl="0" eaLnBrk="1" fontAlgn="auto" latinLnBrk="0" hangingPunct="0">
              <a:lnSpc>
                <a:spcPct val="100000"/>
              </a:lnSpc>
              <a:spcBef>
                <a:spcPts val="0"/>
              </a:spcBef>
              <a:spcAft>
                <a:spcPts val="0"/>
              </a:spcAft>
              <a:buClrTx/>
              <a:buSzTx/>
              <a:buFontTx/>
              <a:buNone/>
              <a:tabLst/>
              <a:defRPr/>
            </a:pPr>
            <a:fld id="{00000000-1234-1234-1234-123412341234}" type="slidenum">
              <a:rPr kumimoji="0" lang="en-US" sz="949" b="0" i="0" u="none" strike="noStrike" kern="0" cap="none" spc="0" normalizeH="0" baseline="0" noProof="0" smtClean="0">
                <a:ln>
                  <a:noFill/>
                </a:ln>
                <a:solidFill>
                  <a:srgbClr val="FCFFFF"/>
                </a:solidFill>
                <a:effectLst/>
                <a:uLnTx/>
                <a:uFillTx/>
                <a:latin typeface="Gill Sans"/>
                <a:sym typeface="Gill Sans"/>
              </a:rPr>
              <a:pPr marL="0" marR="0" lvl="0" indent="0" algn="r" defTabSz="584200" rtl="0" eaLnBrk="1" fontAlgn="auto" latinLnBrk="0" hangingPunct="0">
                <a:lnSpc>
                  <a:spcPct val="100000"/>
                </a:lnSpc>
                <a:spcBef>
                  <a:spcPts val="0"/>
                </a:spcBef>
                <a:spcAft>
                  <a:spcPts val="0"/>
                </a:spcAft>
                <a:buClrTx/>
                <a:buSzTx/>
                <a:buFontTx/>
                <a:buNone/>
                <a:tabLst/>
                <a:defRPr/>
              </a:pPr>
              <a:t>19</a:t>
            </a:fld>
            <a:endParaRPr kumimoji="0" lang="en-US" sz="949" b="0" i="0" u="none" strike="noStrike" kern="0" cap="none" spc="0" normalizeH="0" baseline="0" noProof="0" dirty="0">
              <a:ln>
                <a:noFill/>
              </a:ln>
              <a:solidFill>
                <a:srgbClr val="FCFFFF"/>
              </a:solidFill>
              <a:effectLst/>
              <a:uLnTx/>
              <a:uFillTx/>
              <a:latin typeface="Gill Sans"/>
              <a:sym typeface="Gill Sans"/>
            </a:endParaRPr>
          </a:p>
        </p:txBody>
      </p:sp>
      <p:graphicFrame>
        <p:nvGraphicFramePr>
          <p:cNvPr id="4" name="Chart 3">
            <a:extLst>
              <a:ext uri="{FF2B5EF4-FFF2-40B4-BE49-F238E27FC236}">
                <a16:creationId xmlns:a16="http://schemas.microsoft.com/office/drawing/2014/main" id="{C6FD1560-4B62-48E3-AD53-382937E8EB46}"/>
              </a:ext>
            </a:extLst>
          </p:cNvPr>
          <p:cNvGraphicFramePr>
            <a:graphicFrameLocks/>
          </p:cNvGraphicFramePr>
          <p:nvPr>
            <p:extLst>
              <p:ext uri="{D42A27DB-BD31-4B8C-83A1-F6EECF244321}">
                <p14:modId xmlns:p14="http://schemas.microsoft.com/office/powerpoint/2010/main" val="1081797156"/>
              </p:ext>
            </p:extLst>
          </p:nvPr>
        </p:nvGraphicFramePr>
        <p:xfrm>
          <a:off x="360589" y="409074"/>
          <a:ext cx="8422822" cy="46289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C6FD1560-4B62-48E3-AD53-382937E8EB46}"/>
              </a:ext>
            </a:extLst>
          </p:cNvPr>
          <p:cNvGraphicFramePr>
            <a:graphicFrameLocks/>
          </p:cNvGraphicFramePr>
          <p:nvPr>
            <p:extLst>
              <p:ext uri="{D42A27DB-BD31-4B8C-83A1-F6EECF244321}">
                <p14:modId xmlns:p14="http://schemas.microsoft.com/office/powerpoint/2010/main" val="3780151257"/>
              </p:ext>
            </p:extLst>
          </p:nvPr>
        </p:nvGraphicFramePr>
        <p:xfrm>
          <a:off x="360589" y="483264"/>
          <a:ext cx="8422822" cy="448059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05086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2286000" y="100019"/>
            <a:ext cx="4965031" cy="603049"/>
          </a:xfrm>
          <a:prstGeom prst="rect">
            <a:avLst/>
          </a:prstGeom>
          <a:noFill/>
          <a:ln>
            <a:noFill/>
          </a:ln>
        </p:spPr>
        <p:txBody>
          <a:bodyPr spcFirstLastPara="1" wrap="square" lIns="91425" tIns="91425" rIns="91425" bIns="91425" anchor="t" anchorCtr="0">
            <a:noAutofit/>
          </a:bodyPr>
          <a:lstStyle/>
          <a:p>
            <a:pPr lvl="0">
              <a:buSzPts val="3000"/>
            </a:pPr>
            <a:r>
              <a:rPr lang="en-US" sz="2800" b="1" dirty="0">
                <a:solidFill>
                  <a:schemeClr val="bg1"/>
                </a:solidFill>
                <a:latin typeface="Raleway ExtraBold" panose="020B0503030101060003" pitchFamily="34" charset="77"/>
                <a:ea typeface="Georgia"/>
                <a:cs typeface="Georgia"/>
                <a:sym typeface="Georgia"/>
              </a:rPr>
              <a:t>OUTLINE</a:t>
            </a:r>
            <a:endParaRPr sz="2800" b="1" dirty="0">
              <a:solidFill>
                <a:schemeClr val="bg1"/>
              </a:solidFill>
              <a:latin typeface="Raleway ExtraBold" panose="020B0503030101060003" pitchFamily="34" charset="77"/>
              <a:ea typeface="Georgia"/>
              <a:cs typeface="Georgia"/>
              <a:sym typeface="Georgia"/>
            </a:endParaRPr>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marR="0" lvl="0" indent="0" algn="r" defTabSz="584200" rtl="0" eaLnBrk="1" fontAlgn="auto" latinLnBrk="0" hangingPunct="0">
              <a:lnSpc>
                <a:spcPct val="100000"/>
              </a:lnSpc>
              <a:spcBef>
                <a:spcPts val="0"/>
              </a:spcBef>
              <a:spcAft>
                <a:spcPts val="0"/>
              </a:spcAft>
              <a:buClrTx/>
              <a:buSzTx/>
              <a:buFontTx/>
              <a:buNone/>
              <a:tabLst/>
              <a:defRPr/>
            </a:pPr>
            <a:fld id="{00000000-1234-1234-1234-123412341234}" type="slidenum">
              <a:rPr kumimoji="0" lang="en-US" sz="949" b="0" i="0" u="none" strike="noStrike" kern="0" cap="none" spc="0" normalizeH="0" baseline="0" noProof="0" smtClean="0">
                <a:ln>
                  <a:noFill/>
                </a:ln>
                <a:solidFill>
                  <a:srgbClr val="FCFFFF"/>
                </a:solidFill>
                <a:effectLst/>
                <a:uLnTx/>
                <a:uFillTx/>
                <a:latin typeface="Gill Sans"/>
                <a:sym typeface="Gill Sans"/>
              </a:rPr>
              <a:pPr marL="0" marR="0" lvl="0" indent="0" algn="r" defTabSz="584200" rtl="0" eaLnBrk="1" fontAlgn="auto" latinLnBrk="0" hangingPunct="0">
                <a:lnSpc>
                  <a:spcPct val="100000"/>
                </a:lnSpc>
                <a:spcBef>
                  <a:spcPts val="0"/>
                </a:spcBef>
                <a:spcAft>
                  <a:spcPts val="0"/>
                </a:spcAft>
                <a:buClrTx/>
                <a:buSzTx/>
                <a:buFontTx/>
                <a:buNone/>
                <a:tabLst/>
                <a:defRPr/>
              </a:pPr>
              <a:t>2</a:t>
            </a:fld>
            <a:endParaRPr kumimoji="0" lang="en-US" sz="949" b="0" i="0" u="none" strike="noStrike" kern="0" cap="none" spc="0" normalizeH="0" baseline="0" noProof="0" dirty="0">
              <a:ln>
                <a:noFill/>
              </a:ln>
              <a:solidFill>
                <a:srgbClr val="FCFFFF"/>
              </a:solidFill>
              <a:effectLst/>
              <a:uLnTx/>
              <a:uFillTx/>
              <a:latin typeface="Gill Sans"/>
              <a:sym typeface="Gill Sans"/>
            </a:endParaRPr>
          </a:p>
        </p:txBody>
      </p:sp>
      <p:sp>
        <p:nvSpPr>
          <p:cNvPr id="105" name="Google Shape;105;p16"/>
          <p:cNvSpPr txBox="1">
            <a:spLocks noGrp="1"/>
          </p:cNvSpPr>
          <p:nvPr>
            <p:ph type="body" idx="4294967295"/>
          </p:nvPr>
        </p:nvSpPr>
        <p:spPr>
          <a:xfrm>
            <a:off x="648344" y="401544"/>
            <a:ext cx="7812087" cy="4249646"/>
          </a:xfrm>
          <a:prstGeom prst="rect">
            <a:avLst/>
          </a:prstGeom>
          <a:noFill/>
          <a:ln>
            <a:noFill/>
          </a:ln>
        </p:spPr>
        <p:txBody>
          <a:bodyPr spcFirstLastPara="1" wrap="square" lIns="91425" tIns="91425" rIns="91425" bIns="91425" anchor="t" anchorCtr="0">
            <a:noAutofit/>
          </a:bodyPr>
          <a:lstStyle/>
          <a:p>
            <a:pPr marL="457200" lvl="0" indent="-457200" algn="just">
              <a:spcBef>
                <a:spcPts val="1600"/>
              </a:spcBef>
              <a:buClr>
                <a:schemeClr val="bg1"/>
              </a:buClr>
              <a:buSzPts val="1400"/>
              <a:buFont typeface="+mj-lt"/>
              <a:buAutoNum type="arabicPeriod"/>
            </a:pPr>
            <a:r>
              <a:rPr lang="en-US" sz="2000" dirty="0">
                <a:latin typeface="Lato" panose="020F0502020204030203" pitchFamily="34" charset="77"/>
                <a:cs typeface="Times New Roman" panose="02020603050405020304" pitchFamily="18" charset="0"/>
              </a:rPr>
              <a:t>Introduction</a:t>
            </a:r>
          </a:p>
          <a:p>
            <a:pPr marL="457200" lvl="0" indent="-457200" algn="just">
              <a:spcBef>
                <a:spcPts val="1600"/>
              </a:spcBef>
              <a:buClr>
                <a:schemeClr val="bg1"/>
              </a:buClr>
              <a:buSzPts val="1400"/>
              <a:buFont typeface="+mj-lt"/>
              <a:buAutoNum type="arabicPeriod"/>
            </a:pPr>
            <a:r>
              <a:rPr lang="en-US" sz="2000" dirty="0">
                <a:latin typeface="Lato" panose="020F0502020204030203" pitchFamily="34" charset="77"/>
                <a:cs typeface="Times New Roman" panose="02020603050405020304" pitchFamily="18" charset="0"/>
              </a:rPr>
              <a:t>Methodology</a:t>
            </a:r>
          </a:p>
          <a:p>
            <a:pPr marL="457200" lvl="0" indent="-457200" algn="just">
              <a:spcBef>
                <a:spcPts val="1600"/>
              </a:spcBef>
              <a:buClr>
                <a:schemeClr val="bg1"/>
              </a:buClr>
              <a:buSzPts val="1400"/>
              <a:buFont typeface="+mj-lt"/>
              <a:buAutoNum type="arabicPeriod"/>
            </a:pPr>
            <a:r>
              <a:rPr lang="en-US" sz="2000" dirty="0">
                <a:latin typeface="Lato" panose="020F0502020204030203" pitchFamily="34" charset="77"/>
                <a:cs typeface="Times New Roman" panose="02020603050405020304" pitchFamily="18" charset="0"/>
              </a:rPr>
              <a:t>Output-Based Performance</a:t>
            </a:r>
          </a:p>
          <a:p>
            <a:pPr marL="685800" indent="-342900" algn="just">
              <a:spcBef>
                <a:spcPts val="1600"/>
              </a:spcBef>
              <a:buClr>
                <a:schemeClr val="bg1"/>
              </a:buClr>
              <a:buSzPts val="1400"/>
              <a:buFont typeface="Wingdings" panose="05000000000000000000" pitchFamily="2" charset="2"/>
              <a:buChar char="§"/>
            </a:pPr>
            <a:r>
              <a:rPr lang="en-US" sz="1400" i="1" dirty="0">
                <a:latin typeface="Lato" panose="020F0502020204030203" pitchFamily="34" charset="77"/>
                <a:cs typeface="Times New Roman" panose="02020603050405020304" pitchFamily="18" charset="0"/>
              </a:rPr>
              <a:t>Economy</a:t>
            </a:r>
          </a:p>
          <a:p>
            <a:pPr marL="685800" indent="-342900" algn="just">
              <a:spcBef>
                <a:spcPts val="1600"/>
              </a:spcBef>
              <a:buClr>
                <a:schemeClr val="bg1"/>
              </a:buClr>
              <a:buSzPts val="1400"/>
              <a:buFont typeface="Wingdings" panose="05000000000000000000" pitchFamily="2" charset="2"/>
              <a:buChar char="§"/>
            </a:pPr>
            <a:r>
              <a:rPr lang="en-US" sz="1400" i="1" dirty="0">
                <a:latin typeface="Lato" panose="020F0502020204030203" pitchFamily="34" charset="77"/>
                <a:cs typeface="Times New Roman" panose="02020603050405020304" pitchFamily="18" charset="0"/>
              </a:rPr>
              <a:t>Human Capital Investment</a:t>
            </a:r>
          </a:p>
          <a:p>
            <a:pPr marL="685800" indent="-342900" algn="just">
              <a:spcBef>
                <a:spcPts val="1600"/>
              </a:spcBef>
              <a:buClr>
                <a:schemeClr val="bg1"/>
              </a:buClr>
              <a:buSzPts val="1400"/>
              <a:buFont typeface="Wingdings" panose="05000000000000000000" pitchFamily="2" charset="2"/>
              <a:buChar char="§"/>
            </a:pPr>
            <a:r>
              <a:rPr lang="en-US" sz="1400" i="1" dirty="0">
                <a:latin typeface="Lato" panose="020F0502020204030203" pitchFamily="34" charset="77"/>
                <a:cs typeface="Times New Roman" panose="02020603050405020304" pitchFamily="18" charset="0"/>
              </a:rPr>
              <a:t>Infrastructure</a:t>
            </a:r>
          </a:p>
          <a:p>
            <a:pPr marL="685800" indent="-342900" algn="just">
              <a:spcBef>
                <a:spcPts val="1600"/>
              </a:spcBef>
              <a:buClr>
                <a:schemeClr val="bg1"/>
              </a:buClr>
              <a:buSzPts val="1400"/>
              <a:buFont typeface="Wingdings" panose="05000000000000000000" pitchFamily="2" charset="2"/>
              <a:buChar char="§"/>
            </a:pPr>
            <a:r>
              <a:rPr lang="en-US" sz="1400" i="1" dirty="0">
                <a:latin typeface="Lato" panose="020F0502020204030203" pitchFamily="34" charset="77"/>
                <a:cs typeface="Times New Roman" panose="02020603050405020304" pitchFamily="18" charset="0"/>
              </a:rPr>
              <a:t>Governance</a:t>
            </a:r>
          </a:p>
          <a:p>
            <a:pPr marL="685800" indent="-342900" algn="just">
              <a:spcBef>
                <a:spcPts val="1600"/>
              </a:spcBef>
              <a:buClr>
                <a:schemeClr val="bg1"/>
              </a:buClr>
              <a:buSzPts val="1400"/>
              <a:buFont typeface="Wingdings" panose="05000000000000000000" pitchFamily="2" charset="2"/>
              <a:buChar char="§"/>
            </a:pPr>
            <a:r>
              <a:rPr lang="en-US" sz="1400" i="1" dirty="0">
                <a:latin typeface="Lato" panose="020F0502020204030203" pitchFamily="34" charset="77"/>
                <a:cs typeface="Times New Roman" panose="02020603050405020304" pitchFamily="18" charset="0"/>
              </a:rPr>
              <a:t>Social Sector</a:t>
            </a:r>
          </a:p>
          <a:p>
            <a:pPr marL="457200" lvl="0" indent="-457200" algn="just">
              <a:spcBef>
                <a:spcPts val="1600"/>
              </a:spcBef>
              <a:buClr>
                <a:schemeClr val="bg1"/>
              </a:buClr>
              <a:buSzPts val="1400"/>
              <a:buFont typeface="+mj-lt"/>
              <a:buAutoNum type="arabicPeriod" startAt="4"/>
            </a:pPr>
            <a:r>
              <a:rPr lang="en-US" sz="2000" dirty="0">
                <a:latin typeface="Lato" panose="020F0502020204030203" pitchFamily="34" charset="77"/>
                <a:cs typeface="Times New Roman" panose="02020603050405020304" pitchFamily="18" charset="0"/>
              </a:rPr>
              <a:t>Overall Performance</a:t>
            </a:r>
          </a:p>
        </p:txBody>
      </p:sp>
    </p:spTree>
    <p:extLst>
      <p:ext uri="{BB962C8B-B14F-4D97-AF65-F5344CB8AC3E}">
        <p14:creationId xmlns:p14="http://schemas.microsoft.com/office/powerpoint/2010/main" val="28037174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339981" y="0"/>
            <a:ext cx="8322755" cy="603049"/>
          </a:xfrm>
          <a:prstGeom prst="rect">
            <a:avLst/>
          </a:prstGeom>
          <a:noFill/>
          <a:ln>
            <a:noFill/>
          </a:ln>
        </p:spPr>
        <p:txBody>
          <a:bodyPr spcFirstLastPara="1" wrap="square" lIns="91425" tIns="91425" rIns="91425" bIns="91425" anchor="t" anchorCtr="0">
            <a:noAutofit/>
          </a:bodyPr>
          <a:lstStyle/>
          <a:p>
            <a:pPr lvl="0">
              <a:buSzPts val="3000"/>
            </a:pPr>
            <a:r>
              <a:rPr lang="en-US" sz="2800" dirty="0">
                <a:solidFill>
                  <a:schemeClr val="bg1"/>
                </a:solidFill>
                <a:ea typeface="Georgia"/>
                <a:cs typeface="Georgia"/>
                <a:sym typeface="Georgia"/>
              </a:rPr>
              <a:t>ECONOMY </a:t>
            </a:r>
            <a:r>
              <a:rPr lang="en-US" sz="2800" dirty="0" smtClean="0">
                <a:solidFill>
                  <a:schemeClr val="bg1"/>
                </a:solidFill>
                <a:ea typeface="Georgia"/>
                <a:cs typeface="Georgia"/>
                <a:sym typeface="Georgia"/>
              </a:rPr>
              <a:t>– Tourism, Culture &amp; Creative Arts</a:t>
            </a:r>
            <a:r>
              <a:rPr lang="en-US" sz="2800" dirty="0">
                <a:solidFill>
                  <a:schemeClr val="bg1"/>
                </a:solidFill>
                <a:ea typeface="Georgia"/>
                <a:cs typeface="Georgia"/>
                <a:sym typeface="Georgia"/>
              </a:rPr>
              <a:t/>
            </a:r>
            <a:br>
              <a:rPr lang="en-US" sz="2800" dirty="0">
                <a:solidFill>
                  <a:schemeClr val="bg1"/>
                </a:solidFill>
                <a:ea typeface="Georgia"/>
                <a:cs typeface="Georgia"/>
                <a:sym typeface="Georgia"/>
              </a:rPr>
            </a:br>
            <a:r>
              <a:rPr lang="en-US" sz="2800" dirty="0">
                <a:solidFill>
                  <a:schemeClr val="bg1"/>
                </a:solidFill>
                <a:ea typeface="Georgia"/>
                <a:cs typeface="Georgia"/>
                <a:sym typeface="Georgia"/>
              </a:rPr>
              <a:t>(Fulfilled)</a:t>
            </a:r>
            <a:endParaRPr lang="en-US" sz="2800" b="1" dirty="0">
              <a:solidFill>
                <a:schemeClr val="bg1"/>
              </a:solidFill>
              <a:latin typeface="Raleway ExtraBold" panose="020B0503030101060003" pitchFamily="34" charset="77"/>
              <a:ea typeface="Georgia"/>
              <a:cs typeface="Georgia"/>
              <a:sym typeface="Georgia"/>
            </a:endParaRPr>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marR="0" lvl="0" indent="0" algn="r" defTabSz="584200" rtl="0" eaLnBrk="1" fontAlgn="auto" latinLnBrk="0" hangingPunct="0">
              <a:lnSpc>
                <a:spcPct val="100000"/>
              </a:lnSpc>
              <a:spcBef>
                <a:spcPts val="0"/>
              </a:spcBef>
              <a:spcAft>
                <a:spcPts val="0"/>
              </a:spcAft>
              <a:buClrTx/>
              <a:buSzTx/>
              <a:buFontTx/>
              <a:buNone/>
              <a:tabLst/>
              <a:defRPr/>
            </a:pPr>
            <a:fld id="{00000000-1234-1234-1234-123412341234}" type="slidenum">
              <a:rPr kumimoji="0" lang="en-US" sz="949" b="0" i="0" u="none" strike="noStrike" kern="0" cap="none" spc="0" normalizeH="0" baseline="0" noProof="0" smtClean="0">
                <a:ln>
                  <a:noFill/>
                </a:ln>
                <a:solidFill>
                  <a:srgbClr val="FCFFFF"/>
                </a:solidFill>
                <a:effectLst/>
                <a:uLnTx/>
                <a:uFillTx/>
                <a:latin typeface="Gill Sans"/>
                <a:sym typeface="Gill Sans"/>
              </a:rPr>
              <a:pPr marL="0" marR="0" lvl="0" indent="0" algn="r" defTabSz="584200" rtl="0" eaLnBrk="1" fontAlgn="auto" latinLnBrk="0" hangingPunct="0">
                <a:lnSpc>
                  <a:spcPct val="100000"/>
                </a:lnSpc>
                <a:spcBef>
                  <a:spcPts val="0"/>
                </a:spcBef>
                <a:spcAft>
                  <a:spcPts val="0"/>
                </a:spcAft>
                <a:buClrTx/>
                <a:buSzTx/>
                <a:buFontTx/>
                <a:buNone/>
                <a:tabLst/>
                <a:defRPr/>
              </a:pPr>
              <a:t>20</a:t>
            </a:fld>
            <a:endParaRPr kumimoji="0" lang="en-US" sz="949" b="0" i="0" u="none" strike="noStrike" kern="0" cap="none" spc="0" normalizeH="0" baseline="0" noProof="0" dirty="0">
              <a:ln>
                <a:noFill/>
              </a:ln>
              <a:solidFill>
                <a:srgbClr val="FCFFFF"/>
              </a:solidFill>
              <a:effectLst/>
              <a:uLnTx/>
              <a:uFillTx/>
              <a:latin typeface="Gill Sans"/>
              <a:sym typeface="Gill Sans"/>
            </a:endParaRPr>
          </a:p>
        </p:txBody>
      </p:sp>
      <p:sp>
        <p:nvSpPr>
          <p:cNvPr id="6" name="Google Shape;105;p16">
            <a:extLst>
              <a:ext uri="{FF2B5EF4-FFF2-40B4-BE49-F238E27FC236}">
                <a16:creationId xmlns:a16="http://schemas.microsoft.com/office/drawing/2014/main" id="{7F357EDA-77EA-40DF-996D-E82F7E28FB8E}"/>
              </a:ext>
            </a:extLst>
          </p:cNvPr>
          <p:cNvSpPr txBox="1">
            <a:spLocks/>
          </p:cNvSpPr>
          <p:nvPr/>
        </p:nvSpPr>
        <p:spPr>
          <a:xfrm>
            <a:off x="339981" y="1118938"/>
            <a:ext cx="3999900" cy="3765148"/>
          </a:xfrm>
          <a:prstGeom prst="rect">
            <a:avLst/>
          </a:prstGeom>
          <a:noFill/>
          <a:ln>
            <a:noFill/>
          </a:ln>
        </p:spPr>
        <p:txBody>
          <a:bodyPr spcFirstLastPara="1" wrap="square" lIns="91425" tIns="91425" rIns="91425" bIns="91425" anchor="t" anchorCtr="0">
            <a:noAutofit/>
          </a:bodyPr>
          <a:lstStyle>
            <a:lvl1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1pPr>
            <a:lvl2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2pPr>
            <a:lvl3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3pPr>
            <a:lvl4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4pPr>
            <a:lvl5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5pPr>
            <a:lvl6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6pPr>
            <a:lvl7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7pPr>
            <a:lvl8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8pPr>
            <a:lvl9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9pPr>
          </a:lstStyle>
          <a:p>
            <a:pPr marL="342900" marR="0" lvl="0" indent="-342900" algn="just" defTabSz="308063" rtl="0" eaLnBrk="1" fontAlgn="auto" latinLnBrk="0" hangingPunct="1">
              <a:lnSpc>
                <a:spcPct val="100000"/>
              </a:lnSpc>
              <a:spcBef>
                <a:spcPts val="1600"/>
              </a:spcBef>
              <a:spcAft>
                <a:spcPts val="0"/>
              </a:spcAft>
              <a:buClr>
                <a:srgbClr val="FCFFFF"/>
              </a:buClr>
              <a:buSzPts val="1400"/>
              <a:buFont typeface="Arial" panose="020B0604020202020204" pitchFamily="34" charset="0"/>
              <a:buChar char="•"/>
              <a:tabLst/>
              <a:defRPr/>
            </a:pPr>
            <a:r>
              <a:rPr lang="en-US" sz="2000" dirty="0">
                <a:latin typeface="Lato" panose="020F0502020204030203" pitchFamily="34" charset="77"/>
                <a:cs typeface="Times New Roman" panose="02020603050405020304" pitchFamily="18" charset="0"/>
              </a:rPr>
              <a:t> </a:t>
            </a:r>
            <a:r>
              <a:rPr kumimoji="0" lang="en-US" sz="2000" b="0" u="none" strike="noStrike" kern="0" cap="none" spc="0" normalizeH="0" baseline="0" noProof="0" dirty="0" smtClean="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 Pursue</a:t>
            </a:r>
            <a:r>
              <a:rPr kumimoji="0" lang="en-US" sz="2000" b="0" u="none" strike="noStrike" kern="0" cap="none" spc="0" normalizeH="0" noProof="0" dirty="0" smtClean="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 a deliberate marketing strategies to promote unique historical sites.</a:t>
            </a:r>
          </a:p>
          <a:p>
            <a:pPr marL="342900" marR="0" lvl="0" indent="-342900" algn="just" defTabSz="308063" rtl="0" eaLnBrk="1" fontAlgn="auto" latinLnBrk="0" hangingPunct="1">
              <a:lnSpc>
                <a:spcPct val="100000"/>
              </a:lnSpc>
              <a:spcBef>
                <a:spcPts val="1600"/>
              </a:spcBef>
              <a:spcAft>
                <a:spcPts val="0"/>
              </a:spcAft>
              <a:buClr>
                <a:srgbClr val="FCFFFF"/>
              </a:buClr>
              <a:buSzPts val="1400"/>
              <a:buFont typeface="Arial" panose="020B0604020202020204" pitchFamily="34" charset="0"/>
              <a:buChar char="•"/>
              <a:tabLst/>
              <a:defRPr/>
            </a:pPr>
            <a:r>
              <a:rPr lang="en-US" sz="2000" noProof="0" dirty="0" smtClean="0">
                <a:latin typeface="Lato" panose="020F0502020204030203" pitchFamily="34" charset="77"/>
                <a:cs typeface="Times New Roman" panose="02020603050405020304" pitchFamily="18" charset="0"/>
              </a:rPr>
              <a:t>Improve professionalism and capacity of tourist staff and hospitality industry. </a:t>
            </a:r>
          </a:p>
          <a:p>
            <a:pPr marL="342900" marR="0" lvl="0" indent="-342900" algn="just" defTabSz="308063" rtl="0" eaLnBrk="1" fontAlgn="auto" latinLnBrk="0" hangingPunct="1">
              <a:lnSpc>
                <a:spcPct val="100000"/>
              </a:lnSpc>
              <a:spcBef>
                <a:spcPts val="1600"/>
              </a:spcBef>
              <a:spcAft>
                <a:spcPts val="0"/>
              </a:spcAft>
              <a:buClr>
                <a:srgbClr val="FCFFFF"/>
              </a:buClr>
              <a:buSzPts val="1400"/>
              <a:buFont typeface="Arial" panose="020B0604020202020204" pitchFamily="34" charset="0"/>
              <a:buChar char="•"/>
              <a:tabLst/>
              <a:defRPr/>
            </a:pPr>
            <a:r>
              <a:rPr kumimoji="0" lang="en-US" sz="2000" b="0" u="none" strike="noStrike" kern="0" cap="none" spc="0" normalizeH="0" baseline="0" dirty="0" smtClean="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Transform</a:t>
            </a:r>
            <a:r>
              <a:rPr kumimoji="0" lang="en-US" sz="2000" b="0" u="none" strike="noStrike" kern="0" cap="none" spc="0" normalizeH="0" dirty="0" smtClean="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 Ghana Tourism Authority into a modern class promotion agency. </a:t>
            </a:r>
            <a:endParaRPr kumimoji="0" lang="en-US" sz="2000" b="0"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endParaRPr>
          </a:p>
        </p:txBody>
      </p:sp>
      <p:sp>
        <p:nvSpPr>
          <p:cNvPr id="7" name="Google Shape;105;p16">
            <a:extLst>
              <a:ext uri="{FF2B5EF4-FFF2-40B4-BE49-F238E27FC236}">
                <a16:creationId xmlns:a16="http://schemas.microsoft.com/office/drawing/2014/main" id="{66DC1C22-82B9-4D04-9E11-05B1EA24AD46}"/>
              </a:ext>
            </a:extLst>
          </p:cNvPr>
          <p:cNvSpPr txBox="1">
            <a:spLocks/>
          </p:cNvSpPr>
          <p:nvPr/>
        </p:nvSpPr>
        <p:spPr>
          <a:xfrm>
            <a:off x="4339881" y="962525"/>
            <a:ext cx="4161377" cy="3921561"/>
          </a:xfrm>
          <a:prstGeom prst="rect">
            <a:avLst/>
          </a:prstGeom>
          <a:noFill/>
          <a:ln>
            <a:noFill/>
          </a:ln>
        </p:spPr>
        <p:txBody>
          <a:bodyPr spcFirstLastPara="1" wrap="square" lIns="91425" tIns="91425" rIns="91425" bIns="91425" anchor="t" anchorCtr="0">
            <a:noAutofit/>
          </a:bodyPr>
          <a:lstStyle>
            <a:lvl1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1pPr>
            <a:lvl2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2pPr>
            <a:lvl3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3pPr>
            <a:lvl4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4pPr>
            <a:lvl5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5pPr>
            <a:lvl6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6pPr>
            <a:lvl7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7pPr>
            <a:lvl8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8pPr>
            <a:lvl9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9pPr>
          </a:lstStyle>
          <a:p>
            <a:pPr marL="685800" marR="0" lvl="0" indent="-342900" algn="just" defTabSz="308063" rtl="0" eaLnBrk="1" fontAlgn="auto" latinLnBrk="0" hangingPunct="1">
              <a:lnSpc>
                <a:spcPct val="100000"/>
              </a:lnSpc>
              <a:spcBef>
                <a:spcPts val="1600"/>
              </a:spcBef>
              <a:spcAft>
                <a:spcPts val="0"/>
              </a:spcAft>
              <a:buClr>
                <a:srgbClr val="FCFFFF"/>
              </a:buClr>
              <a:buSzPts val="1400"/>
              <a:buFont typeface="Arial" panose="020B0604020202020204" pitchFamily="34" charset="0"/>
              <a:buChar char="•"/>
              <a:tabLst/>
              <a:defRPr/>
            </a:pPr>
            <a:r>
              <a:rPr lang="en-US" sz="2000" dirty="0" smtClean="0">
                <a:latin typeface="Lato" panose="020F0502020204030203" pitchFamily="34" charset="77"/>
                <a:cs typeface="Times New Roman" panose="02020603050405020304" pitchFamily="18" charset="0"/>
              </a:rPr>
              <a:t>Establish a creative arts fund.</a:t>
            </a:r>
          </a:p>
          <a:p>
            <a:pPr marL="342900" marR="0" lvl="0" algn="just" defTabSz="308063" rtl="0" eaLnBrk="1" fontAlgn="auto" latinLnBrk="0" hangingPunct="1">
              <a:lnSpc>
                <a:spcPct val="100000"/>
              </a:lnSpc>
              <a:spcBef>
                <a:spcPts val="1600"/>
              </a:spcBef>
              <a:spcAft>
                <a:spcPts val="0"/>
              </a:spcAft>
              <a:buClr>
                <a:srgbClr val="FCFFFF"/>
              </a:buClr>
              <a:buSzPts val="1400"/>
              <a:tabLst/>
              <a:defRPr/>
            </a:pPr>
            <a:endParaRPr lang="en-US" sz="2000" dirty="0" smtClean="0">
              <a:latin typeface="Lato" panose="020F0502020204030203" pitchFamily="34" charset="77"/>
              <a:cs typeface="Times New Roman" panose="02020603050405020304" pitchFamily="18" charset="0"/>
            </a:endParaRPr>
          </a:p>
          <a:p>
            <a:pPr marL="685800" marR="0" lvl="0" indent="-342900" algn="just" defTabSz="308063" rtl="0" eaLnBrk="1" fontAlgn="auto" latinLnBrk="0" hangingPunct="1">
              <a:lnSpc>
                <a:spcPct val="100000"/>
              </a:lnSpc>
              <a:spcBef>
                <a:spcPts val="1600"/>
              </a:spcBef>
              <a:spcAft>
                <a:spcPts val="0"/>
              </a:spcAft>
              <a:buClr>
                <a:srgbClr val="FCFFFF"/>
              </a:buClr>
              <a:buSzPts val="1400"/>
              <a:buFont typeface="Arial" panose="020B0604020202020204" pitchFamily="34" charset="0"/>
              <a:buChar char="•"/>
              <a:tabLst/>
              <a:defRPr/>
            </a:pPr>
            <a:r>
              <a:rPr kumimoji="0" lang="en-US" sz="2000" b="0" u="none" strike="noStrike" kern="0" cap="none" spc="0" normalizeH="0" baseline="0" noProof="0" dirty="0" smtClean="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Create</a:t>
            </a:r>
            <a:r>
              <a:rPr kumimoji="0" lang="en-US" sz="2000" b="0" u="none" strike="noStrike" kern="0" cap="none" spc="0" normalizeH="0" noProof="0" dirty="0" smtClean="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 a Division at the High Court focused on creative arts. </a:t>
            </a:r>
          </a:p>
          <a:p>
            <a:pPr marL="342900" marR="0" lvl="0" algn="just" defTabSz="308063" rtl="0" eaLnBrk="1" fontAlgn="auto" latinLnBrk="0" hangingPunct="1">
              <a:lnSpc>
                <a:spcPct val="100000"/>
              </a:lnSpc>
              <a:spcBef>
                <a:spcPts val="1600"/>
              </a:spcBef>
              <a:spcAft>
                <a:spcPts val="0"/>
              </a:spcAft>
              <a:buClr>
                <a:srgbClr val="FCFFFF"/>
              </a:buClr>
              <a:buSzPts val="1400"/>
              <a:tabLst/>
              <a:defRPr/>
            </a:pPr>
            <a:endParaRPr kumimoji="0" lang="en-US" sz="2000" b="0" u="none" strike="noStrike" kern="0" cap="none" spc="0" normalizeH="0" noProof="0" dirty="0" smtClean="0">
              <a:ln>
                <a:noFill/>
              </a:ln>
              <a:solidFill>
                <a:srgbClr val="FFFFFF"/>
              </a:solidFill>
              <a:effectLst/>
              <a:uLnTx/>
              <a:uFillTx/>
              <a:latin typeface="Lato" panose="020F0502020204030203" pitchFamily="34" charset="77"/>
              <a:cs typeface="Times New Roman" panose="02020603050405020304" pitchFamily="18" charset="0"/>
              <a:sym typeface="American Typewriter Light"/>
            </a:endParaRPr>
          </a:p>
          <a:p>
            <a:pPr marL="685800" marR="0" lvl="0" indent="-342900" algn="just" defTabSz="308063" rtl="0" eaLnBrk="1" fontAlgn="auto" latinLnBrk="0" hangingPunct="1">
              <a:lnSpc>
                <a:spcPct val="100000"/>
              </a:lnSpc>
              <a:spcBef>
                <a:spcPts val="1600"/>
              </a:spcBef>
              <a:spcAft>
                <a:spcPts val="0"/>
              </a:spcAft>
              <a:buClr>
                <a:srgbClr val="FCFFFF"/>
              </a:buClr>
              <a:buSzPts val="1400"/>
              <a:buFont typeface="Arial" panose="020B0604020202020204" pitchFamily="34" charset="0"/>
              <a:buChar char="•"/>
              <a:tabLst/>
              <a:defRPr/>
            </a:pPr>
            <a:r>
              <a:rPr lang="en-US" sz="2000" baseline="0" dirty="0" smtClean="0">
                <a:latin typeface="Lato" panose="020F0502020204030203" pitchFamily="34" charset="77"/>
                <a:cs typeface="Times New Roman" panose="02020603050405020304" pitchFamily="18" charset="0"/>
              </a:rPr>
              <a:t>Promote</a:t>
            </a:r>
            <a:r>
              <a:rPr lang="en-US" sz="2000" dirty="0" smtClean="0">
                <a:latin typeface="Lato" panose="020F0502020204030203" pitchFamily="34" charset="77"/>
                <a:cs typeface="Times New Roman" panose="02020603050405020304" pitchFamily="18" charset="0"/>
              </a:rPr>
              <a:t> literature, arts, dance and music across the country.</a:t>
            </a:r>
          </a:p>
          <a:p>
            <a:pPr marL="342900" marR="0" lvl="0" algn="just" defTabSz="308063" rtl="0" eaLnBrk="1" fontAlgn="auto" latinLnBrk="0" hangingPunct="1">
              <a:lnSpc>
                <a:spcPct val="100000"/>
              </a:lnSpc>
              <a:spcBef>
                <a:spcPts val="1600"/>
              </a:spcBef>
              <a:spcAft>
                <a:spcPts val="0"/>
              </a:spcAft>
              <a:buClr>
                <a:srgbClr val="FCFFFF"/>
              </a:buClr>
              <a:buSzPts val="1400"/>
              <a:tabLst/>
              <a:defRPr/>
            </a:pPr>
            <a:endParaRPr kumimoji="0" lang="en-US" sz="2000" b="0"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endParaRPr>
          </a:p>
        </p:txBody>
      </p:sp>
    </p:spTree>
    <p:extLst>
      <p:ext uri="{BB962C8B-B14F-4D97-AF65-F5344CB8AC3E}">
        <p14:creationId xmlns:p14="http://schemas.microsoft.com/office/powerpoint/2010/main" val="2537621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339981" y="0"/>
            <a:ext cx="8322755" cy="603049"/>
          </a:xfrm>
          <a:prstGeom prst="rect">
            <a:avLst/>
          </a:prstGeom>
          <a:noFill/>
          <a:ln>
            <a:noFill/>
          </a:ln>
        </p:spPr>
        <p:txBody>
          <a:bodyPr spcFirstLastPara="1" wrap="square" lIns="91425" tIns="91425" rIns="91425" bIns="91425" anchor="t" anchorCtr="0">
            <a:noAutofit/>
          </a:bodyPr>
          <a:lstStyle/>
          <a:p>
            <a:pPr lvl="0">
              <a:buSzPts val="3000"/>
            </a:pPr>
            <a:r>
              <a:rPr lang="en-US" sz="2800" dirty="0">
                <a:solidFill>
                  <a:schemeClr val="bg1"/>
                </a:solidFill>
                <a:ea typeface="Georgia"/>
                <a:cs typeface="Georgia"/>
                <a:sym typeface="Georgia"/>
              </a:rPr>
              <a:t>ECONOMY </a:t>
            </a:r>
            <a:r>
              <a:rPr lang="en-US" sz="2800" dirty="0" smtClean="0">
                <a:solidFill>
                  <a:schemeClr val="bg1"/>
                </a:solidFill>
                <a:ea typeface="Georgia"/>
                <a:cs typeface="Georgia"/>
                <a:sym typeface="Georgia"/>
              </a:rPr>
              <a:t>– Tourism, Culture &amp; Creative Arts</a:t>
            </a:r>
            <a:r>
              <a:rPr lang="en-US" sz="2800" dirty="0">
                <a:solidFill>
                  <a:schemeClr val="bg1"/>
                </a:solidFill>
                <a:ea typeface="Georgia"/>
                <a:cs typeface="Georgia"/>
                <a:sym typeface="Georgia"/>
              </a:rPr>
              <a:t/>
            </a:r>
            <a:br>
              <a:rPr lang="en-US" sz="2800" dirty="0">
                <a:solidFill>
                  <a:schemeClr val="bg1"/>
                </a:solidFill>
                <a:ea typeface="Georgia"/>
                <a:cs typeface="Georgia"/>
                <a:sym typeface="Georgia"/>
              </a:rPr>
            </a:br>
            <a:r>
              <a:rPr lang="en-US" sz="2800" dirty="0" smtClean="0">
                <a:solidFill>
                  <a:schemeClr val="bg1"/>
                </a:solidFill>
                <a:ea typeface="Georgia"/>
                <a:cs typeface="Georgia"/>
                <a:sym typeface="Georgia"/>
              </a:rPr>
              <a:t>(Partially Fulfilled/Unfulfilled)</a:t>
            </a:r>
            <a:endParaRPr lang="en-US" sz="2800" b="1" dirty="0">
              <a:solidFill>
                <a:schemeClr val="bg1"/>
              </a:solidFill>
              <a:latin typeface="Raleway ExtraBold" panose="020B0503030101060003" pitchFamily="34" charset="77"/>
              <a:ea typeface="Georgia"/>
              <a:cs typeface="Georgia"/>
              <a:sym typeface="Georgia"/>
            </a:endParaRPr>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marR="0" lvl="0" indent="0" algn="r" defTabSz="584200" rtl="0" eaLnBrk="1" fontAlgn="auto" latinLnBrk="0" hangingPunct="0">
              <a:lnSpc>
                <a:spcPct val="100000"/>
              </a:lnSpc>
              <a:spcBef>
                <a:spcPts val="0"/>
              </a:spcBef>
              <a:spcAft>
                <a:spcPts val="0"/>
              </a:spcAft>
              <a:buClrTx/>
              <a:buSzTx/>
              <a:buFontTx/>
              <a:buNone/>
              <a:tabLst/>
              <a:defRPr/>
            </a:pPr>
            <a:fld id="{00000000-1234-1234-1234-123412341234}" type="slidenum">
              <a:rPr kumimoji="0" lang="en-US" sz="949" b="0" i="0" u="none" strike="noStrike" kern="0" cap="none" spc="0" normalizeH="0" baseline="0" noProof="0" smtClean="0">
                <a:ln>
                  <a:noFill/>
                </a:ln>
                <a:solidFill>
                  <a:srgbClr val="FCFFFF"/>
                </a:solidFill>
                <a:effectLst/>
                <a:uLnTx/>
                <a:uFillTx/>
                <a:latin typeface="Gill Sans"/>
                <a:sym typeface="Gill Sans"/>
              </a:rPr>
              <a:pPr marL="0" marR="0" lvl="0" indent="0" algn="r" defTabSz="584200" rtl="0" eaLnBrk="1" fontAlgn="auto" latinLnBrk="0" hangingPunct="0">
                <a:lnSpc>
                  <a:spcPct val="100000"/>
                </a:lnSpc>
                <a:spcBef>
                  <a:spcPts val="0"/>
                </a:spcBef>
                <a:spcAft>
                  <a:spcPts val="0"/>
                </a:spcAft>
                <a:buClrTx/>
                <a:buSzTx/>
                <a:buFontTx/>
                <a:buNone/>
                <a:tabLst/>
                <a:defRPr/>
              </a:pPr>
              <a:t>21</a:t>
            </a:fld>
            <a:endParaRPr kumimoji="0" lang="en-US" sz="949" b="0" i="0" u="none" strike="noStrike" kern="0" cap="none" spc="0" normalizeH="0" baseline="0" noProof="0" dirty="0">
              <a:ln>
                <a:noFill/>
              </a:ln>
              <a:solidFill>
                <a:srgbClr val="FCFFFF"/>
              </a:solidFill>
              <a:effectLst/>
              <a:uLnTx/>
              <a:uFillTx/>
              <a:latin typeface="Gill Sans"/>
              <a:sym typeface="Gill Sans"/>
            </a:endParaRPr>
          </a:p>
        </p:txBody>
      </p:sp>
      <p:sp>
        <p:nvSpPr>
          <p:cNvPr id="6" name="Google Shape;105;p16">
            <a:extLst>
              <a:ext uri="{FF2B5EF4-FFF2-40B4-BE49-F238E27FC236}">
                <a16:creationId xmlns:a16="http://schemas.microsoft.com/office/drawing/2014/main" id="{7F357EDA-77EA-40DF-996D-E82F7E28FB8E}"/>
              </a:ext>
            </a:extLst>
          </p:cNvPr>
          <p:cNvSpPr txBox="1">
            <a:spLocks/>
          </p:cNvSpPr>
          <p:nvPr/>
        </p:nvSpPr>
        <p:spPr>
          <a:xfrm>
            <a:off x="339981" y="1070812"/>
            <a:ext cx="3999900" cy="3813274"/>
          </a:xfrm>
          <a:prstGeom prst="rect">
            <a:avLst/>
          </a:prstGeom>
          <a:noFill/>
          <a:ln>
            <a:noFill/>
          </a:ln>
        </p:spPr>
        <p:txBody>
          <a:bodyPr spcFirstLastPara="1" wrap="square" lIns="91425" tIns="91425" rIns="91425" bIns="91425" anchor="t" anchorCtr="0">
            <a:noAutofit/>
          </a:bodyPr>
          <a:lstStyle>
            <a:lvl1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1pPr>
            <a:lvl2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2pPr>
            <a:lvl3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3pPr>
            <a:lvl4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4pPr>
            <a:lvl5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5pPr>
            <a:lvl6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6pPr>
            <a:lvl7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7pPr>
            <a:lvl8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8pPr>
            <a:lvl9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9pPr>
          </a:lstStyle>
          <a:p>
            <a:pPr marL="342900" marR="0" lvl="0" indent="-342900" algn="just" defTabSz="308063" rtl="0" eaLnBrk="1" fontAlgn="auto" latinLnBrk="0" hangingPunct="1">
              <a:lnSpc>
                <a:spcPct val="100000"/>
              </a:lnSpc>
              <a:spcBef>
                <a:spcPts val="1600"/>
              </a:spcBef>
              <a:spcAft>
                <a:spcPts val="0"/>
              </a:spcAft>
              <a:buClr>
                <a:srgbClr val="FCFFFF"/>
              </a:buClr>
              <a:buSzPts val="1400"/>
              <a:buFont typeface="Arial" panose="020B0604020202020204" pitchFamily="34" charset="0"/>
              <a:buChar char="•"/>
              <a:tabLst/>
              <a:defRPr/>
            </a:pPr>
            <a:r>
              <a:rPr lang="en-US" sz="2000" dirty="0">
                <a:latin typeface="Lato" panose="020F0502020204030203" pitchFamily="34" charset="77"/>
                <a:cs typeface="Times New Roman" panose="02020603050405020304" pitchFamily="18" charset="0"/>
              </a:rPr>
              <a:t> </a:t>
            </a:r>
            <a:r>
              <a:rPr kumimoji="0" lang="en-US" sz="2000" b="0" u="none" strike="noStrike" kern="0" cap="none" spc="0" normalizeH="0" baseline="0" noProof="0" dirty="0" smtClean="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 Resource</a:t>
            </a:r>
            <a:r>
              <a:rPr kumimoji="0" lang="en-US" sz="2000" b="0" u="none" strike="noStrike" kern="0" cap="none" spc="0" normalizeH="0" noProof="0" dirty="0" smtClean="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 and reactivate Ghana Museums and Monuments.</a:t>
            </a:r>
          </a:p>
          <a:p>
            <a:pPr marL="0" marR="0" lvl="0" algn="just" defTabSz="308063" rtl="0" eaLnBrk="1" fontAlgn="auto" latinLnBrk="0" hangingPunct="1">
              <a:lnSpc>
                <a:spcPct val="100000"/>
              </a:lnSpc>
              <a:spcBef>
                <a:spcPts val="1600"/>
              </a:spcBef>
              <a:spcAft>
                <a:spcPts val="0"/>
              </a:spcAft>
              <a:buClr>
                <a:srgbClr val="FCFFFF"/>
              </a:buClr>
              <a:buSzPts val="1400"/>
              <a:tabLst/>
              <a:defRPr/>
            </a:pPr>
            <a:endParaRPr kumimoji="0" lang="en-US" sz="2000" b="0" u="none" strike="noStrike" kern="0" cap="none" spc="0" normalizeH="0" noProof="0" dirty="0" smtClean="0">
              <a:ln>
                <a:noFill/>
              </a:ln>
              <a:solidFill>
                <a:srgbClr val="FFFFFF"/>
              </a:solidFill>
              <a:effectLst/>
              <a:uLnTx/>
              <a:uFillTx/>
              <a:latin typeface="Lato" panose="020F0502020204030203" pitchFamily="34" charset="77"/>
              <a:cs typeface="Times New Roman" panose="02020603050405020304" pitchFamily="18" charset="0"/>
              <a:sym typeface="American Typewriter Light"/>
            </a:endParaRPr>
          </a:p>
          <a:p>
            <a:pPr marL="342900" marR="0" lvl="0" indent="-342900" algn="just" defTabSz="308063" rtl="0" eaLnBrk="1" fontAlgn="auto" latinLnBrk="0" hangingPunct="1">
              <a:lnSpc>
                <a:spcPct val="100000"/>
              </a:lnSpc>
              <a:spcBef>
                <a:spcPts val="1600"/>
              </a:spcBef>
              <a:spcAft>
                <a:spcPts val="0"/>
              </a:spcAft>
              <a:buClr>
                <a:srgbClr val="FCFFFF"/>
              </a:buClr>
              <a:buSzPts val="1400"/>
              <a:buFont typeface="Arial" panose="020B0604020202020204" pitchFamily="34" charset="0"/>
              <a:buChar char="•"/>
              <a:tabLst/>
              <a:defRPr/>
            </a:pPr>
            <a:r>
              <a:rPr lang="en-US" sz="2000" dirty="0" smtClean="0">
                <a:latin typeface="Lato" panose="020F0502020204030203" pitchFamily="34" charset="77"/>
                <a:cs typeface="Times New Roman" panose="02020603050405020304" pitchFamily="18" charset="0"/>
              </a:rPr>
              <a:t>Review and actively implement the Culture Policy.</a:t>
            </a:r>
          </a:p>
          <a:p>
            <a:pPr marL="0" marR="0" lvl="0" algn="just" defTabSz="308063" rtl="0" eaLnBrk="1" fontAlgn="auto" latinLnBrk="0" hangingPunct="1">
              <a:lnSpc>
                <a:spcPct val="100000"/>
              </a:lnSpc>
              <a:spcBef>
                <a:spcPts val="1600"/>
              </a:spcBef>
              <a:spcAft>
                <a:spcPts val="0"/>
              </a:spcAft>
              <a:buClr>
                <a:srgbClr val="FCFFFF"/>
              </a:buClr>
              <a:buSzPts val="1400"/>
              <a:tabLst/>
              <a:defRPr/>
            </a:pPr>
            <a:endParaRPr lang="en-US" sz="2000" dirty="0" smtClean="0">
              <a:latin typeface="Lato" panose="020F0502020204030203" pitchFamily="34" charset="77"/>
              <a:cs typeface="Times New Roman" panose="02020603050405020304" pitchFamily="18" charset="0"/>
            </a:endParaRPr>
          </a:p>
          <a:p>
            <a:pPr marL="342900" marR="0" lvl="0" indent="-342900" algn="just" defTabSz="308063" rtl="0" eaLnBrk="1" fontAlgn="auto" latinLnBrk="0" hangingPunct="1">
              <a:lnSpc>
                <a:spcPct val="100000"/>
              </a:lnSpc>
              <a:spcBef>
                <a:spcPts val="1600"/>
              </a:spcBef>
              <a:spcAft>
                <a:spcPts val="0"/>
              </a:spcAft>
              <a:buClr>
                <a:srgbClr val="FCFFFF"/>
              </a:buClr>
              <a:buSzPts val="1400"/>
              <a:buFont typeface="Arial" panose="020B0604020202020204" pitchFamily="34" charset="0"/>
              <a:buChar char="•"/>
              <a:tabLst/>
              <a:defRPr/>
            </a:pPr>
            <a:r>
              <a:rPr kumimoji="0" lang="en-US" sz="2000" b="0" u="none" strike="noStrike" kern="0" cap="none" spc="0" normalizeH="0" noProof="0" dirty="0" smtClean="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Construct modern theatres in all the 10 regions.</a:t>
            </a:r>
          </a:p>
        </p:txBody>
      </p:sp>
      <p:sp>
        <p:nvSpPr>
          <p:cNvPr id="7" name="Google Shape;105;p16">
            <a:extLst>
              <a:ext uri="{FF2B5EF4-FFF2-40B4-BE49-F238E27FC236}">
                <a16:creationId xmlns:a16="http://schemas.microsoft.com/office/drawing/2014/main" id="{66DC1C22-82B9-4D04-9E11-05B1EA24AD46}"/>
              </a:ext>
            </a:extLst>
          </p:cNvPr>
          <p:cNvSpPr txBox="1">
            <a:spLocks/>
          </p:cNvSpPr>
          <p:nvPr/>
        </p:nvSpPr>
        <p:spPr>
          <a:xfrm>
            <a:off x="4501358" y="1043021"/>
            <a:ext cx="3999900" cy="3841064"/>
          </a:xfrm>
          <a:prstGeom prst="rect">
            <a:avLst/>
          </a:prstGeom>
          <a:noFill/>
          <a:ln>
            <a:noFill/>
          </a:ln>
        </p:spPr>
        <p:txBody>
          <a:bodyPr spcFirstLastPara="1" wrap="square" lIns="91425" tIns="91425" rIns="91425" bIns="91425" anchor="t" anchorCtr="0">
            <a:noAutofit/>
          </a:bodyPr>
          <a:lstStyle>
            <a:lvl1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1pPr>
            <a:lvl2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2pPr>
            <a:lvl3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3pPr>
            <a:lvl4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4pPr>
            <a:lvl5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5pPr>
            <a:lvl6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6pPr>
            <a:lvl7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7pPr>
            <a:lvl8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8pPr>
            <a:lvl9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9pPr>
          </a:lstStyle>
          <a:p>
            <a:pPr marL="685800" marR="0" lvl="0" indent="-342900" algn="just" defTabSz="308063" rtl="0" eaLnBrk="1" fontAlgn="auto" latinLnBrk="0" hangingPunct="1">
              <a:lnSpc>
                <a:spcPct val="100000"/>
              </a:lnSpc>
              <a:spcBef>
                <a:spcPts val="1600"/>
              </a:spcBef>
              <a:spcAft>
                <a:spcPts val="0"/>
              </a:spcAft>
              <a:buClr>
                <a:srgbClr val="FCFFFF"/>
              </a:buClr>
              <a:buSzPts val="1400"/>
              <a:buFont typeface="Arial" panose="020B0604020202020204" pitchFamily="34" charset="0"/>
              <a:buChar char="•"/>
              <a:tabLst/>
              <a:defRPr/>
            </a:pPr>
            <a:r>
              <a:rPr lang="en-US" sz="2000" dirty="0" smtClean="0">
                <a:latin typeface="Lato" panose="020F0502020204030203" pitchFamily="34" charset="77"/>
                <a:cs typeface="Times New Roman" panose="02020603050405020304" pitchFamily="18" charset="0"/>
              </a:rPr>
              <a:t>Set-up copyright office in Takoradi, Tamale and Kumasi. </a:t>
            </a:r>
          </a:p>
          <a:p>
            <a:pPr marL="685800" marR="0" lvl="0" indent="-342900" algn="just" defTabSz="308063" rtl="0" eaLnBrk="1" fontAlgn="auto" latinLnBrk="0" hangingPunct="1">
              <a:lnSpc>
                <a:spcPct val="100000"/>
              </a:lnSpc>
              <a:spcBef>
                <a:spcPts val="1600"/>
              </a:spcBef>
              <a:spcAft>
                <a:spcPts val="0"/>
              </a:spcAft>
              <a:buClr>
                <a:srgbClr val="FCFFFF"/>
              </a:buClr>
              <a:buSzPts val="1400"/>
              <a:buFont typeface="Arial" panose="020B0604020202020204" pitchFamily="34" charset="0"/>
              <a:buChar char="•"/>
              <a:tabLst/>
              <a:defRPr/>
            </a:pPr>
            <a:endParaRPr lang="en-US" sz="2000" dirty="0">
              <a:latin typeface="Lato" panose="020F0502020204030203" pitchFamily="34" charset="77"/>
              <a:cs typeface="Times New Roman" panose="02020603050405020304" pitchFamily="18" charset="0"/>
            </a:endParaRPr>
          </a:p>
          <a:p>
            <a:pPr marL="685800" marR="0" lvl="0" indent="-342900" algn="just" defTabSz="308063" rtl="0" eaLnBrk="1" fontAlgn="auto" latinLnBrk="0" hangingPunct="1">
              <a:lnSpc>
                <a:spcPct val="100000"/>
              </a:lnSpc>
              <a:spcBef>
                <a:spcPts val="1600"/>
              </a:spcBef>
              <a:spcAft>
                <a:spcPts val="0"/>
              </a:spcAft>
              <a:buClr>
                <a:srgbClr val="FCFFFF"/>
              </a:buClr>
              <a:buSzPts val="1400"/>
              <a:buFont typeface="Arial" panose="020B0604020202020204" pitchFamily="34" charset="0"/>
              <a:buChar char="•"/>
              <a:tabLst/>
              <a:defRPr/>
            </a:pPr>
            <a:r>
              <a:rPr lang="en-US" sz="2000" dirty="0" smtClean="0">
                <a:latin typeface="Lato" panose="020F0502020204030203" pitchFamily="34" charset="77"/>
                <a:cs typeface="Times New Roman" panose="02020603050405020304" pitchFamily="18" charset="0"/>
              </a:rPr>
              <a:t>Actively promote the conservation of forest to support ecotourism. </a:t>
            </a:r>
          </a:p>
          <a:p>
            <a:pPr marL="342900" marR="0" lvl="0" algn="just" defTabSz="308063" rtl="0" eaLnBrk="1" fontAlgn="auto" latinLnBrk="0" hangingPunct="1">
              <a:lnSpc>
                <a:spcPct val="100000"/>
              </a:lnSpc>
              <a:spcBef>
                <a:spcPts val="1600"/>
              </a:spcBef>
              <a:spcAft>
                <a:spcPts val="0"/>
              </a:spcAft>
              <a:buClr>
                <a:srgbClr val="FCFFFF"/>
              </a:buClr>
              <a:buSzPts val="1400"/>
              <a:tabLst/>
              <a:defRPr/>
            </a:pPr>
            <a:endParaRPr kumimoji="0" lang="en-US" sz="2000" b="0"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endParaRPr>
          </a:p>
        </p:txBody>
      </p:sp>
    </p:spTree>
    <p:extLst>
      <p:ext uri="{BB962C8B-B14F-4D97-AF65-F5344CB8AC3E}">
        <p14:creationId xmlns:p14="http://schemas.microsoft.com/office/powerpoint/2010/main" val="7447330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649705" y="207077"/>
            <a:ext cx="8229599" cy="603049"/>
          </a:xfrm>
          <a:prstGeom prst="rect">
            <a:avLst/>
          </a:prstGeom>
          <a:noFill/>
          <a:ln>
            <a:noFill/>
          </a:ln>
        </p:spPr>
        <p:txBody>
          <a:bodyPr spcFirstLastPara="1" wrap="square" lIns="91425" tIns="91425" rIns="91425" bIns="91425" anchor="t" anchorCtr="0">
            <a:noAutofit/>
          </a:bodyPr>
          <a:lstStyle/>
          <a:p>
            <a:pPr lvl="0">
              <a:buSzPts val="3000"/>
            </a:pPr>
            <a:r>
              <a:rPr lang="en-US" sz="2200" dirty="0" smtClean="0">
                <a:solidFill>
                  <a:schemeClr val="bg1"/>
                </a:solidFill>
                <a:ea typeface="Georgia"/>
                <a:cs typeface="Georgia"/>
                <a:sym typeface="Georgia"/>
              </a:rPr>
              <a:t>ECONOMY- TOURISM, CULTURE &amp; CREATIVE ARTS (73.81%)</a:t>
            </a:r>
            <a:endParaRPr lang="en-US" sz="2200" b="1" dirty="0">
              <a:solidFill>
                <a:schemeClr val="bg1"/>
              </a:solidFill>
              <a:ea typeface="Georgia"/>
              <a:cs typeface="Georgia"/>
              <a:sym typeface="Georgia"/>
            </a:endParaRPr>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marR="0" lvl="0" indent="0" algn="r" defTabSz="584200" rtl="0" eaLnBrk="1" fontAlgn="auto" latinLnBrk="0" hangingPunct="0">
              <a:lnSpc>
                <a:spcPct val="100000"/>
              </a:lnSpc>
              <a:spcBef>
                <a:spcPts val="0"/>
              </a:spcBef>
              <a:spcAft>
                <a:spcPts val="0"/>
              </a:spcAft>
              <a:buClrTx/>
              <a:buSzTx/>
              <a:buFontTx/>
              <a:buNone/>
              <a:tabLst/>
              <a:defRPr/>
            </a:pPr>
            <a:fld id="{00000000-1234-1234-1234-123412341234}" type="slidenum">
              <a:rPr kumimoji="0" lang="en-US" sz="949" b="0" i="0" u="none" strike="noStrike" kern="0" cap="none" spc="0" normalizeH="0" baseline="0" noProof="0" smtClean="0">
                <a:ln>
                  <a:noFill/>
                </a:ln>
                <a:solidFill>
                  <a:srgbClr val="FCFFFF"/>
                </a:solidFill>
                <a:effectLst/>
                <a:uLnTx/>
                <a:uFillTx/>
                <a:latin typeface="Gill Sans"/>
                <a:sym typeface="Gill Sans"/>
              </a:rPr>
              <a:pPr marL="0" marR="0" lvl="0" indent="0" algn="r" defTabSz="584200" rtl="0" eaLnBrk="1" fontAlgn="auto" latinLnBrk="0" hangingPunct="0">
                <a:lnSpc>
                  <a:spcPct val="100000"/>
                </a:lnSpc>
                <a:spcBef>
                  <a:spcPts val="0"/>
                </a:spcBef>
                <a:spcAft>
                  <a:spcPts val="0"/>
                </a:spcAft>
                <a:buClrTx/>
                <a:buSzTx/>
                <a:buFontTx/>
                <a:buNone/>
                <a:tabLst/>
                <a:defRPr/>
              </a:pPr>
              <a:t>22</a:t>
            </a:fld>
            <a:endParaRPr kumimoji="0" lang="en-US" sz="949" b="0" i="0" u="none" strike="noStrike" kern="0" cap="none" spc="0" normalizeH="0" baseline="0" noProof="0" dirty="0">
              <a:ln>
                <a:noFill/>
              </a:ln>
              <a:solidFill>
                <a:srgbClr val="FCFFFF"/>
              </a:solidFill>
              <a:effectLst/>
              <a:uLnTx/>
              <a:uFillTx/>
              <a:latin typeface="Gill Sans"/>
              <a:sym typeface="Gill Sans"/>
            </a:endParaRPr>
          </a:p>
        </p:txBody>
      </p:sp>
      <p:graphicFrame>
        <p:nvGraphicFramePr>
          <p:cNvPr id="6" name="Chart 5"/>
          <p:cNvGraphicFramePr>
            <a:graphicFrameLocks/>
          </p:cNvGraphicFramePr>
          <p:nvPr>
            <p:extLst>
              <p:ext uri="{D42A27DB-BD31-4B8C-83A1-F6EECF244321}">
                <p14:modId xmlns:p14="http://schemas.microsoft.com/office/powerpoint/2010/main" val="4227414756"/>
              </p:ext>
            </p:extLst>
          </p:nvPr>
        </p:nvGraphicFramePr>
        <p:xfrm>
          <a:off x="1050757" y="801085"/>
          <a:ext cx="7193104" cy="38501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95110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267326" y="207077"/>
            <a:ext cx="6569242" cy="603049"/>
          </a:xfrm>
          <a:prstGeom prst="rect">
            <a:avLst/>
          </a:prstGeom>
          <a:noFill/>
          <a:ln>
            <a:noFill/>
          </a:ln>
        </p:spPr>
        <p:txBody>
          <a:bodyPr spcFirstLastPara="1" wrap="square" lIns="91425" tIns="91425" rIns="91425" bIns="91425" anchor="t" anchorCtr="0">
            <a:noAutofit/>
          </a:bodyPr>
          <a:lstStyle/>
          <a:p>
            <a:pPr lvl="0">
              <a:buSzPts val="3000"/>
            </a:pPr>
            <a:r>
              <a:rPr lang="en-US" sz="2800" dirty="0">
                <a:solidFill>
                  <a:schemeClr val="bg1"/>
                </a:solidFill>
                <a:ea typeface="Georgia"/>
                <a:cs typeface="Georgia"/>
                <a:sym typeface="Georgia"/>
              </a:rPr>
              <a:t>ECONOMY – AGRICULTURE</a:t>
            </a:r>
            <a:br>
              <a:rPr lang="en-US" sz="2800" dirty="0">
                <a:solidFill>
                  <a:schemeClr val="bg1"/>
                </a:solidFill>
                <a:ea typeface="Georgia"/>
                <a:cs typeface="Georgia"/>
                <a:sym typeface="Georgia"/>
              </a:rPr>
            </a:br>
            <a:r>
              <a:rPr lang="en-US" sz="2800" dirty="0">
                <a:solidFill>
                  <a:schemeClr val="bg1"/>
                </a:solidFill>
                <a:ea typeface="Georgia"/>
                <a:cs typeface="Georgia"/>
                <a:sym typeface="Georgia"/>
              </a:rPr>
              <a:t>(Fulfilled)</a:t>
            </a:r>
            <a:endParaRPr lang="en-US" sz="2800" b="1" dirty="0">
              <a:solidFill>
                <a:schemeClr val="bg1"/>
              </a:solidFill>
              <a:latin typeface="Raleway ExtraBold" panose="020B0503030101060003" pitchFamily="34" charset="77"/>
              <a:ea typeface="Georgia"/>
              <a:cs typeface="Georgia"/>
              <a:sym typeface="Georgia"/>
            </a:endParaRPr>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marR="0" lvl="0" indent="0" algn="r" defTabSz="584200" rtl="0" eaLnBrk="1" fontAlgn="auto" latinLnBrk="0" hangingPunct="0">
              <a:lnSpc>
                <a:spcPct val="100000"/>
              </a:lnSpc>
              <a:spcBef>
                <a:spcPts val="0"/>
              </a:spcBef>
              <a:spcAft>
                <a:spcPts val="0"/>
              </a:spcAft>
              <a:buClrTx/>
              <a:buSzTx/>
              <a:buFontTx/>
              <a:buNone/>
              <a:tabLst/>
              <a:defRPr/>
            </a:pPr>
            <a:fld id="{00000000-1234-1234-1234-123412341234}" type="slidenum">
              <a:rPr kumimoji="0" lang="en-US" sz="949" b="0" i="0" u="none" strike="noStrike" kern="0" cap="none" spc="0" normalizeH="0" baseline="0" noProof="0" smtClean="0">
                <a:ln>
                  <a:noFill/>
                </a:ln>
                <a:solidFill>
                  <a:srgbClr val="FCFFFF"/>
                </a:solidFill>
                <a:effectLst/>
                <a:uLnTx/>
                <a:uFillTx/>
                <a:latin typeface="Gill Sans"/>
                <a:sym typeface="Gill Sans"/>
              </a:rPr>
              <a:pPr marL="0" marR="0" lvl="0" indent="0" algn="r" defTabSz="584200" rtl="0" eaLnBrk="1" fontAlgn="auto" latinLnBrk="0" hangingPunct="0">
                <a:lnSpc>
                  <a:spcPct val="100000"/>
                </a:lnSpc>
                <a:spcBef>
                  <a:spcPts val="0"/>
                </a:spcBef>
                <a:spcAft>
                  <a:spcPts val="0"/>
                </a:spcAft>
                <a:buClrTx/>
                <a:buSzTx/>
                <a:buFontTx/>
                <a:buNone/>
                <a:tabLst/>
                <a:defRPr/>
              </a:pPr>
              <a:t>23</a:t>
            </a:fld>
            <a:endParaRPr kumimoji="0" lang="en-US" sz="949" b="0" i="0" u="none" strike="noStrike" kern="0" cap="none" spc="0" normalizeH="0" baseline="0" noProof="0" dirty="0">
              <a:ln>
                <a:noFill/>
              </a:ln>
              <a:solidFill>
                <a:srgbClr val="FCFFFF"/>
              </a:solidFill>
              <a:effectLst/>
              <a:uLnTx/>
              <a:uFillTx/>
              <a:latin typeface="Gill Sans"/>
              <a:sym typeface="Gill Sans"/>
            </a:endParaRPr>
          </a:p>
        </p:txBody>
      </p:sp>
      <p:sp>
        <p:nvSpPr>
          <p:cNvPr id="6" name="Google Shape;105;p16">
            <a:extLst>
              <a:ext uri="{FF2B5EF4-FFF2-40B4-BE49-F238E27FC236}">
                <a16:creationId xmlns:a16="http://schemas.microsoft.com/office/drawing/2014/main" id="{7F357EDA-77EA-40DF-996D-E82F7E28FB8E}"/>
              </a:ext>
            </a:extLst>
          </p:cNvPr>
          <p:cNvSpPr txBox="1">
            <a:spLocks/>
          </p:cNvSpPr>
          <p:nvPr/>
        </p:nvSpPr>
        <p:spPr>
          <a:xfrm>
            <a:off x="339981" y="1089141"/>
            <a:ext cx="3999900" cy="3758849"/>
          </a:xfrm>
          <a:prstGeom prst="rect">
            <a:avLst/>
          </a:prstGeom>
          <a:noFill/>
          <a:ln>
            <a:noFill/>
          </a:ln>
        </p:spPr>
        <p:txBody>
          <a:bodyPr spcFirstLastPara="1" wrap="square" lIns="91425" tIns="91425" rIns="91425" bIns="91425" anchor="t" anchorCtr="0">
            <a:noAutofit/>
          </a:bodyPr>
          <a:lstStyle>
            <a:lvl1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1pPr>
            <a:lvl2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2pPr>
            <a:lvl3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3pPr>
            <a:lvl4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4pPr>
            <a:lvl5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5pPr>
            <a:lvl6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6pPr>
            <a:lvl7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7pPr>
            <a:lvl8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8pPr>
            <a:lvl9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9pPr>
          </a:lstStyle>
          <a:p>
            <a:pPr marL="342900" marR="0" lvl="0" indent="-342900" algn="just" defTabSz="308063" rtl="0" eaLnBrk="1" fontAlgn="auto" latinLnBrk="0" hangingPunct="1">
              <a:lnSpc>
                <a:spcPct val="100000"/>
              </a:lnSpc>
              <a:spcBef>
                <a:spcPts val="1600"/>
              </a:spcBef>
              <a:spcAft>
                <a:spcPts val="0"/>
              </a:spcAft>
              <a:buClr>
                <a:srgbClr val="FCFFFF"/>
              </a:buClr>
              <a:buSzPts val="1400"/>
              <a:buFont typeface="Arial" panose="020B0604020202020204" pitchFamily="34" charset="0"/>
              <a:buChar char="•"/>
              <a:tabLst/>
              <a:defRPr/>
            </a:pPr>
            <a:r>
              <a:rPr kumimoji="0" lang="en-US" sz="2000" b="0" i="1"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Ensure that farming inputs are readily available within farming communities at affordable prices </a:t>
            </a:r>
          </a:p>
          <a:p>
            <a:pPr marL="685800" marR="0" lvl="0" indent="-342900" algn="just" defTabSz="308063" rtl="0" eaLnBrk="1" fontAlgn="auto" latinLnBrk="0" hangingPunct="1">
              <a:lnSpc>
                <a:spcPct val="100000"/>
              </a:lnSpc>
              <a:spcBef>
                <a:spcPts val="1600"/>
              </a:spcBef>
              <a:spcAft>
                <a:spcPts val="0"/>
              </a:spcAft>
              <a:buClr>
                <a:srgbClr val="FCFFFF"/>
              </a:buClr>
              <a:buSzPts val="1400"/>
              <a:buFont typeface="Wingdings" panose="05000000000000000000" pitchFamily="2" charset="2"/>
              <a:buChar char="§"/>
              <a:tabLst/>
              <a:defRPr/>
            </a:pPr>
            <a:r>
              <a:rPr kumimoji="0" lang="en-US" sz="1500" b="0" i="1"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Fertilizer and seed subsidy program</a:t>
            </a:r>
            <a:endParaRPr kumimoji="0" lang="en-US" sz="1500" b="0" i="0"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endParaRPr>
          </a:p>
          <a:p>
            <a:pPr marL="342900" marR="0" lvl="0" indent="-342900" algn="just" defTabSz="308063" rtl="0" eaLnBrk="1" fontAlgn="auto" latinLnBrk="0" hangingPunct="1">
              <a:lnSpc>
                <a:spcPct val="100000"/>
              </a:lnSpc>
              <a:spcBef>
                <a:spcPts val="1600"/>
              </a:spcBef>
              <a:spcAft>
                <a:spcPts val="0"/>
              </a:spcAft>
              <a:buClr>
                <a:srgbClr val="FCFFFF"/>
              </a:buClr>
              <a:buSzPts val="1400"/>
              <a:buFont typeface="Arial" panose="020B0604020202020204" pitchFamily="34" charset="0"/>
              <a:buChar char="•"/>
              <a:tabLst/>
              <a:defRPr/>
            </a:pPr>
            <a:r>
              <a:rPr kumimoji="0" lang="en-US" sz="2000" b="0" i="1"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Reactivate and expand the mass spraying and Hi-Tech programs</a:t>
            </a:r>
          </a:p>
          <a:p>
            <a:pPr marL="685800" marR="0" lvl="0" indent="-342900" algn="just" defTabSz="308063" rtl="0" eaLnBrk="1" fontAlgn="auto" latinLnBrk="0" hangingPunct="1">
              <a:lnSpc>
                <a:spcPct val="100000"/>
              </a:lnSpc>
              <a:spcBef>
                <a:spcPts val="1600"/>
              </a:spcBef>
              <a:spcAft>
                <a:spcPts val="0"/>
              </a:spcAft>
              <a:buClr>
                <a:srgbClr val="FCFFFF"/>
              </a:buClr>
              <a:buSzPts val="1400"/>
              <a:buFont typeface="Wingdings" panose="05000000000000000000" pitchFamily="2" charset="2"/>
              <a:buChar char="§"/>
              <a:tabLst/>
              <a:defRPr/>
            </a:pPr>
            <a:r>
              <a:rPr kumimoji="0" lang="en-US" sz="1500" b="0" i="1"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Cocoa mass spraying program</a:t>
            </a:r>
            <a:endParaRPr kumimoji="0" lang="en-US" sz="1500" b="0" i="0"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endParaRPr>
          </a:p>
          <a:p>
            <a:pPr marL="342900" marR="0" lvl="0" indent="-342900" algn="just" defTabSz="308063" rtl="0" eaLnBrk="1" fontAlgn="auto" latinLnBrk="0" hangingPunct="1">
              <a:lnSpc>
                <a:spcPct val="100000"/>
              </a:lnSpc>
              <a:spcBef>
                <a:spcPts val="1600"/>
              </a:spcBef>
              <a:spcAft>
                <a:spcPts val="0"/>
              </a:spcAft>
              <a:buClr>
                <a:srgbClr val="FCFFFF"/>
              </a:buClr>
              <a:buSzPts val="1400"/>
              <a:buFont typeface="Arial" panose="020B0604020202020204" pitchFamily="34" charset="0"/>
              <a:buChar char="•"/>
              <a:tabLst/>
              <a:defRPr/>
            </a:pPr>
            <a:endParaRPr kumimoji="0" lang="en-US" sz="2000" b="0" i="1"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endParaRPr>
          </a:p>
        </p:txBody>
      </p:sp>
      <p:sp>
        <p:nvSpPr>
          <p:cNvPr id="7" name="Google Shape;105;p16">
            <a:extLst>
              <a:ext uri="{FF2B5EF4-FFF2-40B4-BE49-F238E27FC236}">
                <a16:creationId xmlns:a16="http://schemas.microsoft.com/office/drawing/2014/main" id="{66DC1C22-82B9-4D04-9E11-05B1EA24AD46}"/>
              </a:ext>
            </a:extLst>
          </p:cNvPr>
          <p:cNvSpPr txBox="1">
            <a:spLocks/>
          </p:cNvSpPr>
          <p:nvPr/>
        </p:nvSpPr>
        <p:spPr>
          <a:xfrm>
            <a:off x="4572000" y="1048033"/>
            <a:ext cx="3999900" cy="3841064"/>
          </a:xfrm>
          <a:prstGeom prst="rect">
            <a:avLst/>
          </a:prstGeom>
          <a:noFill/>
          <a:ln>
            <a:noFill/>
          </a:ln>
        </p:spPr>
        <p:txBody>
          <a:bodyPr spcFirstLastPara="1" wrap="square" lIns="91425" tIns="91425" rIns="91425" bIns="91425" anchor="t" anchorCtr="0">
            <a:noAutofit/>
          </a:bodyPr>
          <a:lstStyle>
            <a:lvl1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1pPr>
            <a:lvl2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2pPr>
            <a:lvl3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3pPr>
            <a:lvl4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4pPr>
            <a:lvl5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5pPr>
            <a:lvl6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6pPr>
            <a:lvl7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7pPr>
            <a:lvl8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8pPr>
            <a:lvl9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9pPr>
          </a:lstStyle>
          <a:p>
            <a:pPr marL="342900" marR="0" lvl="0" indent="-342900" algn="just" defTabSz="308063" rtl="0" eaLnBrk="1" fontAlgn="auto" latinLnBrk="0" hangingPunct="1">
              <a:lnSpc>
                <a:spcPct val="100000"/>
              </a:lnSpc>
              <a:spcBef>
                <a:spcPts val="1600"/>
              </a:spcBef>
              <a:spcAft>
                <a:spcPts val="0"/>
              </a:spcAft>
              <a:buClr>
                <a:srgbClr val="FCFFFF"/>
              </a:buClr>
              <a:buSzPts val="1400"/>
              <a:buFont typeface="Arial" panose="020B0604020202020204" pitchFamily="34" charset="0"/>
              <a:buChar char="•"/>
              <a:tabLst/>
              <a:defRPr/>
            </a:pPr>
            <a:r>
              <a:rPr kumimoji="0" lang="en-US" sz="2000" b="0" i="1"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Reintroduce compensation payments under the cocoa disease control program</a:t>
            </a:r>
          </a:p>
          <a:p>
            <a:pPr marL="685800" marR="0" lvl="0" indent="-342900" algn="just" defTabSz="308063" rtl="0" eaLnBrk="1" fontAlgn="auto" latinLnBrk="0" hangingPunct="1">
              <a:lnSpc>
                <a:spcPct val="100000"/>
              </a:lnSpc>
              <a:spcBef>
                <a:spcPts val="1600"/>
              </a:spcBef>
              <a:spcAft>
                <a:spcPts val="0"/>
              </a:spcAft>
              <a:buClr>
                <a:srgbClr val="FCFFFF"/>
              </a:buClr>
              <a:buSzPts val="1400"/>
              <a:buFont typeface="Wingdings" panose="05000000000000000000" pitchFamily="2" charset="2"/>
              <a:buChar char="§"/>
              <a:tabLst/>
              <a:defRPr/>
            </a:pPr>
            <a:r>
              <a:rPr kumimoji="0" lang="en-US" sz="1500" b="0" i="1"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Initial treatment grant increase from GHS552.96 to GHS1000 per hectare</a:t>
            </a:r>
          </a:p>
          <a:p>
            <a:pPr marL="342900" marR="0" lvl="0" indent="-342900" algn="just" defTabSz="308063" rtl="0" eaLnBrk="1" fontAlgn="auto" latinLnBrk="0" hangingPunct="1">
              <a:lnSpc>
                <a:spcPct val="100000"/>
              </a:lnSpc>
              <a:spcBef>
                <a:spcPts val="1600"/>
              </a:spcBef>
              <a:spcAft>
                <a:spcPts val="0"/>
              </a:spcAft>
              <a:buClr>
                <a:srgbClr val="FCFFFF"/>
              </a:buClr>
              <a:buSzPts val="1400"/>
              <a:buFont typeface="Arial" panose="020B0604020202020204" pitchFamily="34" charset="0"/>
              <a:buChar char="•"/>
              <a:tabLst/>
              <a:defRPr/>
            </a:pPr>
            <a:r>
              <a:rPr kumimoji="0" lang="en-US" sz="2000" b="0" i="1"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Revive the research program of the Council for Scientific and Industrial Research (CSIR)</a:t>
            </a:r>
          </a:p>
          <a:p>
            <a:pPr marL="685800" marR="0" lvl="0" indent="-342900" algn="just" defTabSz="308063" rtl="0" eaLnBrk="1" fontAlgn="auto" latinLnBrk="0" hangingPunct="1">
              <a:lnSpc>
                <a:spcPct val="100000"/>
              </a:lnSpc>
              <a:spcBef>
                <a:spcPts val="1600"/>
              </a:spcBef>
              <a:spcAft>
                <a:spcPts val="0"/>
              </a:spcAft>
              <a:buClr>
                <a:srgbClr val="FCFFFF"/>
              </a:buClr>
              <a:buSzPts val="1400"/>
              <a:buFont typeface="Wingdings" panose="05000000000000000000" pitchFamily="2" charset="2"/>
              <a:buChar char="§"/>
              <a:tabLst/>
              <a:defRPr/>
            </a:pPr>
            <a:r>
              <a:rPr kumimoji="0" lang="en-US" sz="1500" b="0" i="0"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Commitments in the budget</a:t>
            </a:r>
          </a:p>
          <a:p>
            <a:pPr marL="342900" marR="0" lvl="0" indent="0" algn="just" defTabSz="308063" rtl="0" eaLnBrk="1" fontAlgn="auto" latinLnBrk="0" hangingPunct="1">
              <a:lnSpc>
                <a:spcPct val="100000"/>
              </a:lnSpc>
              <a:spcBef>
                <a:spcPts val="1600"/>
              </a:spcBef>
              <a:spcAft>
                <a:spcPts val="0"/>
              </a:spcAft>
              <a:buClr>
                <a:srgbClr val="FCFFFF"/>
              </a:buClr>
              <a:buSzPts val="1400"/>
              <a:buFontTx/>
              <a:buNone/>
              <a:tabLst/>
              <a:defRPr/>
            </a:pPr>
            <a:endParaRPr kumimoji="0" lang="en-US" sz="2000" b="0" i="1"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endParaRPr>
          </a:p>
        </p:txBody>
      </p:sp>
    </p:spTree>
    <p:extLst>
      <p:ext uri="{BB962C8B-B14F-4D97-AF65-F5344CB8AC3E}">
        <p14:creationId xmlns:p14="http://schemas.microsoft.com/office/powerpoint/2010/main" val="1339241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267326" y="207077"/>
            <a:ext cx="6569242" cy="603049"/>
          </a:xfrm>
          <a:prstGeom prst="rect">
            <a:avLst/>
          </a:prstGeom>
          <a:noFill/>
          <a:ln>
            <a:noFill/>
          </a:ln>
        </p:spPr>
        <p:txBody>
          <a:bodyPr spcFirstLastPara="1" wrap="square" lIns="91425" tIns="91425" rIns="91425" bIns="91425" anchor="t" anchorCtr="0">
            <a:noAutofit/>
          </a:bodyPr>
          <a:lstStyle/>
          <a:p>
            <a:pPr lvl="0">
              <a:buSzPts val="3000"/>
            </a:pPr>
            <a:r>
              <a:rPr lang="en-US" sz="2800" dirty="0">
                <a:solidFill>
                  <a:schemeClr val="bg1"/>
                </a:solidFill>
                <a:ea typeface="Georgia"/>
                <a:cs typeface="Georgia"/>
                <a:sym typeface="Georgia"/>
              </a:rPr>
              <a:t>ECONOMY – AGRICULTURE</a:t>
            </a:r>
            <a:br>
              <a:rPr lang="en-US" sz="2800" dirty="0">
                <a:solidFill>
                  <a:schemeClr val="bg1"/>
                </a:solidFill>
                <a:ea typeface="Georgia"/>
                <a:cs typeface="Georgia"/>
                <a:sym typeface="Georgia"/>
              </a:rPr>
            </a:br>
            <a:r>
              <a:rPr lang="en-US" sz="2800" dirty="0">
                <a:solidFill>
                  <a:schemeClr val="bg1"/>
                </a:solidFill>
                <a:ea typeface="Georgia"/>
                <a:cs typeface="Georgia"/>
                <a:sym typeface="Georgia"/>
              </a:rPr>
              <a:t>(Partially and Yet to Be Fulfilled)</a:t>
            </a:r>
            <a:endParaRPr lang="en-US" sz="2800" b="1" dirty="0">
              <a:solidFill>
                <a:schemeClr val="bg1"/>
              </a:solidFill>
              <a:latin typeface="Raleway ExtraBold" panose="020B0503030101060003" pitchFamily="34" charset="77"/>
              <a:ea typeface="Georgia"/>
              <a:cs typeface="Georgia"/>
              <a:sym typeface="Georgia"/>
            </a:endParaRPr>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marR="0" lvl="0" indent="0" algn="r" defTabSz="584200" rtl="0" eaLnBrk="1" fontAlgn="auto" latinLnBrk="0" hangingPunct="0">
              <a:lnSpc>
                <a:spcPct val="100000"/>
              </a:lnSpc>
              <a:spcBef>
                <a:spcPts val="0"/>
              </a:spcBef>
              <a:spcAft>
                <a:spcPts val="0"/>
              </a:spcAft>
              <a:buClrTx/>
              <a:buSzTx/>
              <a:buFontTx/>
              <a:buNone/>
              <a:tabLst/>
              <a:defRPr/>
            </a:pPr>
            <a:fld id="{00000000-1234-1234-1234-123412341234}" type="slidenum">
              <a:rPr kumimoji="0" lang="en-US" sz="949" b="0" i="0" u="none" strike="noStrike" kern="0" cap="none" spc="0" normalizeH="0" baseline="0" noProof="0" smtClean="0">
                <a:ln>
                  <a:noFill/>
                </a:ln>
                <a:solidFill>
                  <a:srgbClr val="FCFFFF"/>
                </a:solidFill>
                <a:effectLst/>
                <a:uLnTx/>
                <a:uFillTx/>
                <a:latin typeface="Gill Sans"/>
                <a:sym typeface="Gill Sans"/>
              </a:rPr>
              <a:pPr marL="0" marR="0" lvl="0" indent="0" algn="r" defTabSz="584200" rtl="0" eaLnBrk="1" fontAlgn="auto" latinLnBrk="0" hangingPunct="0">
                <a:lnSpc>
                  <a:spcPct val="100000"/>
                </a:lnSpc>
                <a:spcBef>
                  <a:spcPts val="0"/>
                </a:spcBef>
                <a:spcAft>
                  <a:spcPts val="0"/>
                </a:spcAft>
                <a:buClrTx/>
                <a:buSzTx/>
                <a:buFontTx/>
                <a:buNone/>
                <a:tabLst/>
                <a:defRPr/>
              </a:pPr>
              <a:t>24</a:t>
            </a:fld>
            <a:endParaRPr kumimoji="0" lang="en-US" sz="949" b="0" i="0" u="none" strike="noStrike" kern="0" cap="none" spc="0" normalizeH="0" baseline="0" noProof="0" dirty="0">
              <a:ln>
                <a:noFill/>
              </a:ln>
              <a:solidFill>
                <a:srgbClr val="FCFFFF"/>
              </a:solidFill>
              <a:effectLst/>
              <a:uLnTx/>
              <a:uFillTx/>
              <a:latin typeface="Gill Sans"/>
              <a:sym typeface="Gill Sans"/>
            </a:endParaRPr>
          </a:p>
        </p:txBody>
      </p:sp>
      <p:sp>
        <p:nvSpPr>
          <p:cNvPr id="6" name="Google Shape;105;p16">
            <a:extLst>
              <a:ext uri="{FF2B5EF4-FFF2-40B4-BE49-F238E27FC236}">
                <a16:creationId xmlns:a16="http://schemas.microsoft.com/office/drawing/2014/main" id="{7F357EDA-77EA-40DF-996D-E82F7E28FB8E}"/>
              </a:ext>
            </a:extLst>
          </p:cNvPr>
          <p:cNvSpPr txBox="1">
            <a:spLocks/>
          </p:cNvSpPr>
          <p:nvPr/>
        </p:nvSpPr>
        <p:spPr>
          <a:xfrm>
            <a:off x="330554" y="1177574"/>
            <a:ext cx="8281884" cy="3758849"/>
          </a:xfrm>
          <a:prstGeom prst="rect">
            <a:avLst/>
          </a:prstGeom>
          <a:noFill/>
          <a:ln>
            <a:noFill/>
          </a:ln>
        </p:spPr>
        <p:txBody>
          <a:bodyPr spcFirstLastPara="1" wrap="square" lIns="91425" tIns="91425" rIns="91425" bIns="91425" anchor="t" anchorCtr="0">
            <a:noAutofit/>
          </a:bodyPr>
          <a:lstStyle>
            <a:lvl1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1pPr>
            <a:lvl2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2pPr>
            <a:lvl3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3pPr>
            <a:lvl4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4pPr>
            <a:lvl5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5pPr>
            <a:lvl6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6pPr>
            <a:lvl7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7pPr>
            <a:lvl8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8pPr>
            <a:lvl9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9pPr>
          </a:lstStyle>
          <a:p>
            <a:pPr marL="342900" marR="0" lvl="0" indent="-342900" algn="just" defTabSz="308063" rtl="0" eaLnBrk="1" fontAlgn="auto" latinLnBrk="0" hangingPunct="1">
              <a:lnSpc>
                <a:spcPct val="100000"/>
              </a:lnSpc>
              <a:spcBef>
                <a:spcPts val="1600"/>
              </a:spcBef>
              <a:spcAft>
                <a:spcPts val="0"/>
              </a:spcAft>
              <a:buClr>
                <a:srgbClr val="FCFFFF"/>
              </a:buClr>
              <a:buSzPts val="1400"/>
              <a:buFont typeface="Arial" panose="020B0604020202020204" pitchFamily="34" charset="0"/>
              <a:buChar char="•"/>
              <a:tabLst/>
              <a:defRPr/>
            </a:pPr>
            <a:r>
              <a:rPr kumimoji="0" lang="en-US" sz="2000" b="0" i="1"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Institute anti-dumping measures on poultry </a:t>
            </a:r>
          </a:p>
          <a:p>
            <a:pPr marL="685800" marR="0" lvl="0" indent="-342900" algn="just" defTabSz="308063" rtl="0" eaLnBrk="1" fontAlgn="auto" latinLnBrk="0" hangingPunct="1">
              <a:lnSpc>
                <a:spcPct val="100000"/>
              </a:lnSpc>
              <a:spcBef>
                <a:spcPts val="1600"/>
              </a:spcBef>
              <a:spcAft>
                <a:spcPts val="0"/>
              </a:spcAft>
              <a:buClr>
                <a:srgbClr val="FCFFFF"/>
              </a:buClr>
              <a:buSzPts val="1400"/>
              <a:buFont typeface="Wingdings" panose="05000000000000000000" pitchFamily="2" charset="2"/>
              <a:buChar char="§"/>
              <a:tabLst/>
              <a:defRPr/>
            </a:pPr>
            <a:r>
              <a:rPr kumimoji="0" lang="en-US" sz="1500" b="0" i="1"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There is no strong evidence to this promise.</a:t>
            </a:r>
            <a:endParaRPr kumimoji="0" lang="en-US" sz="1500" b="0" i="0"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endParaRPr>
          </a:p>
          <a:p>
            <a:pPr marL="342900" marR="0" lvl="0" indent="-342900" algn="just" defTabSz="308063" rtl="0" eaLnBrk="1" fontAlgn="auto" latinLnBrk="0" hangingPunct="1">
              <a:lnSpc>
                <a:spcPct val="100000"/>
              </a:lnSpc>
              <a:spcBef>
                <a:spcPts val="1600"/>
              </a:spcBef>
              <a:spcAft>
                <a:spcPts val="0"/>
              </a:spcAft>
              <a:buClr>
                <a:srgbClr val="FCFFFF"/>
              </a:buClr>
              <a:buSzPts val="1400"/>
              <a:buFont typeface="Arial" panose="020B0604020202020204" pitchFamily="34" charset="0"/>
              <a:buChar char="•"/>
              <a:tabLst/>
              <a:defRPr/>
            </a:pPr>
            <a:endParaRPr kumimoji="0" lang="en-US" sz="2000" b="0" i="1"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endParaRPr>
          </a:p>
          <a:p>
            <a:pPr marL="342900" marR="0" lvl="0" indent="-342900" algn="just" defTabSz="308063" rtl="0" eaLnBrk="1" fontAlgn="auto" latinLnBrk="0" hangingPunct="1">
              <a:lnSpc>
                <a:spcPct val="100000"/>
              </a:lnSpc>
              <a:spcBef>
                <a:spcPts val="1600"/>
              </a:spcBef>
              <a:spcAft>
                <a:spcPts val="0"/>
              </a:spcAft>
              <a:buClr>
                <a:srgbClr val="FCFFFF"/>
              </a:buClr>
              <a:buSzPts val="1400"/>
              <a:buFont typeface="Arial" panose="020B0604020202020204" pitchFamily="34" charset="0"/>
              <a:buChar char="•"/>
              <a:tabLst/>
              <a:defRPr/>
            </a:pPr>
            <a:r>
              <a:rPr kumimoji="0" lang="en-US" sz="2000" b="0" i="1"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Promote and incentivize research in using remote sensing and satellite imaging technologies to map soil properties nationwide</a:t>
            </a:r>
          </a:p>
          <a:p>
            <a:pPr marL="685800" marR="0" lvl="0" indent="-342900" algn="just" defTabSz="308063" rtl="0" eaLnBrk="1" fontAlgn="auto" latinLnBrk="0" hangingPunct="1">
              <a:lnSpc>
                <a:spcPct val="100000"/>
              </a:lnSpc>
              <a:spcBef>
                <a:spcPts val="1600"/>
              </a:spcBef>
              <a:spcAft>
                <a:spcPts val="0"/>
              </a:spcAft>
              <a:buClr>
                <a:srgbClr val="FCFFFF"/>
              </a:buClr>
              <a:buSzPts val="1400"/>
              <a:buFont typeface="Wingdings" panose="05000000000000000000" pitchFamily="2" charset="2"/>
              <a:buChar char="§"/>
              <a:tabLst/>
              <a:defRPr/>
            </a:pPr>
            <a:r>
              <a:rPr kumimoji="0" lang="en-US" sz="1500" b="0" i="1"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This is yet to be accomplished.</a:t>
            </a:r>
            <a:endParaRPr kumimoji="0" lang="en-US" sz="1500" b="0" i="0"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endParaRPr>
          </a:p>
          <a:p>
            <a:pPr marL="342900" marR="0" lvl="0" indent="-342900" algn="just" defTabSz="308063" rtl="0" eaLnBrk="1" fontAlgn="auto" latinLnBrk="0" hangingPunct="1">
              <a:lnSpc>
                <a:spcPct val="100000"/>
              </a:lnSpc>
              <a:spcBef>
                <a:spcPts val="1600"/>
              </a:spcBef>
              <a:spcAft>
                <a:spcPts val="0"/>
              </a:spcAft>
              <a:buClr>
                <a:srgbClr val="FCFFFF"/>
              </a:buClr>
              <a:buSzPts val="1400"/>
              <a:buFont typeface="Arial" panose="020B0604020202020204" pitchFamily="34" charset="0"/>
              <a:buChar char="•"/>
              <a:tabLst/>
              <a:defRPr/>
            </a:pPr>
            <a:endParaRPr kumimoji="0" lang="en-US" sz="2000" b="0" i="1"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endParaRPr>
          </a:p>
        </p:txBody>
      </p:sp>
    </p:spTree>
    <p:extLst>
      <p:ext uri="{BB962C8B-B14F-4D97-AF65-F5344CB8AC3E}">
        <p14:creationId xmlns:p14="http://schemas.microsoft.com/office/powerpoint/2010/main" val="28890820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267326" y="0"/>
            <a:ext cx="6569242" cy="529389"/>
          </a:xfrm>
          <a:prstGeom prst="rect">
            <a:avLst/>
          </a:prstGeom>
          <a:noFill/>
          <a:ln>
            <a:noFill/>
          </a:ln>
        </p:spPr>
        <p:txBody>
          <a:bodyPr spcFirstLastPara="1" wrap="square" lIns="91425" tIns="91425" rIns="91425" bIns="91425" anchor="t" anchorCtr="0">
            <a:noAutofit/>
          </a:bodyPr>
          <a:lstStyle/>
          <a:p>
            <a:pPr lvl="0">
              <a:buSzPts val="3000"/>
            </a:pPr>
            <a:r>
              <a:rPr lang="en-US" sz="2800" dirty="0" smtClean="0">
                <a:solidFill>
                  <a:schemeClr val="bg1"/>
                </a:solidFill>
                <a:ea typeface="Georgia"/>
                <a:cs typeface="Georgia"/>
                <a:sym typeface="Georgia"/>
              </a:rPr>
              <a:t>ECONOMY- AGRICULTURE (59.54%)</a:t>
            </a:r>
            <a:endParaRPr lang="en-US" sz="2800" b="1" dirty="0">
              <a:solidFill>
                <a:schemeClr val="bg1"/>
              </a:solidFill>
              <a:latin typeface="Raleway ExtraBold" panose="020B0503030101060003" pitchFamily="34" charset="77"/>
              <a:ea typeface="Georgia"/>
              <a:cs typeface="Georgia"/>
              <a:sym typeface="Georgia"/>
            </a:endParaRPr>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marR="0" lvl="0" indent="0" algn="r" defTabSz="584200" rtl="0" eaLnBrk="1" fontAlgn="auto" latinLnBrk="0" hangingPunct="0">
              <a:lnSpc>
                <a:spcPct val="100000"/>
              </a:lnSpc>
              <a:spcBef>
                <a:spcPts val="0"/>
              </a:spcBef>
              <a:spcAft>
                <a:spcPts val="0"/>
              </a:spcAft>
              <a:buClrTx/>
              <a:buSzTx/>
              <a:buFontTx/>
              <a:buNone/>
              <a:tabLst/>
              <a:defRPr/>
            </a:pPr>
            <a:fld id="{00000000-1234-1234-1234-123412341234}" type="slidenum">
              <a:rPr kumimoji="0" lang="en-US" sz="949" b="0" i="0" u="none" strike="noStrike" kern="0" cap="none" spc="0" normalizeH="0" baseline="0" noProof="0" smtClean="0">
                <a:ln>
                  <a:noFill/>
                </a:ln>
                <a:solidFill>
                  <a:srgbClr val="FCFFFF"/>
                </a:solidFill>
                <a:effectLst/>
                <a:uLnTx/>
                <a:uFillTx/>
                <a:latin typeface="Gill Sans"/>
                <a:sym typeface="Gill Sans"/>
              </a:rPr>
              <a:pPr marL="0" marR="0" lvl="0" indent="0" algn="r" defTabSz="584200" rtl="0" eaLnBrk="1" fontAlgn="auto" latinLnBrk="0" hangingPunct="0">
                <a:lnSpc>
                  <a:spcPct val="100000"/>
                </a:lnSpc>
                <a:spcBef>
                  <a:spcPts val="0"/>
                </a:spcBef>
                <a:spcAft>
                  <a:spcPts val="0"/>
                </a:spcAft>
                <a:buClrTx/>
                <a:buSzTx/>
                <a:buFontTx/>
                <a:buNone/>
                <a:tabLst/>
                <a:defRPr/>
              </a:pPr>
              <a:t>25</a:t>
            </a:fld>
            <a:endParaRPr kumimoji="0" lang="en-US" sz="949" b="0" i="0" u="none" strike="noStrike" kern="0" cap="none" spc="0" normalizeH="0" baseline="0" noProof="0" dirty="0">
              <a:ln>
                <a:noFill/>
              </a:ln>
              <a:solidFill>
                <a:srgbClr val="FCFFFF"/>
              </a:solidFill>
              <a:effectLst/>
              <a:uLnTx/>
              <a:uFillTx/>
              <a:latin typeface="Gill Sans"/>
              <a:sym typeface="Gill Sans"/>
            </a:endParaRPr>
          </a:p>
        </p:txBody>
      </p:sp>
      <p:graphicFrame>
        <p:nvGraphicFramePr>
          <p:cNvPr id="6" name="Chart 5"/>
          <p:cNvGraphicFramePr>
            <a:graphicFrameLocks/>
          </p:cNvGraphicFramePr>
          <p:nvPr>
            <p:extLst>
              <p:ext uri="{D42A27DB-BD31-4B8C-83A1-F6EECF244321}">
                <p14:modId xmlns:p14="http://schemas.microsoft.com/office/powerpoint/2010/main" val="2189498151"/>
              </p:ext>
            </p:extLst>
          </p:nvPr>
        </p:nvGraphicFramePr>
        <p:xfrm>
          <a:off x="782053" y="810126"/>
          <a:ext cx="7928810" cy="38410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2250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804013" y="207077"/>
            <a:ext cx="7535974" cy="603049"/>
          </a:xfrm>
          <a:prstGeom prst="rect">
            <a:avLst/>
          </a:prstGeom>
          <a:noFill/>
          <a:ln>
            <a:noFill/>
          </a:ln>
        </p:spPr>
        <p:txBody>
          <a:bodyPr spcFirstLastPara="1" wrap="square" lIns="91425" tIns="91425" rIns="91425" bIns="91425" anchor="t" anchorCtr="0">
            <a:noAutofit/>
          </a:bodyPr>
          <a:lstStyle/>
          <a:p>
            <a:pPr lvl="0">
              <a:buSzPts val="3000"/>
            </a:pPr>
            <a:r>
              <a:rPr lang="en-US" sz="2800" dirty="0">
                <a:solidFill>
                  <a:schemeClr val="bg1"/>
                </a:solidFill>
                <a:ea typeface="Georgia"/>
                <a:cs typeface="Georgia"/>
                <a:sym typeface="Georgia"/>
              </a:rPr>
              <a:t>HUMAN CAPITAL INVESTMENT </a:t>
            </a:r>
            <a:r>
              <a:rPr lang="en-US" sz="2800" dirty="0" smtClean="0">
                <a:solidFill>
                  <a:schemeClr val="bg1"/>
                </a:solidFill>
                <a:ea typeface="Georgia"/>
                <a:cs typeface="Georgia"/>
                <a:sym typeface="Georgia"/>
              </a:rPr>
              <a:t>(55.87%)</a:t>
            </a:r>
            <a:endParaRPr lang="en-US" sz="2800" b="1" dirty="0">
              <a:solidFill>
                <a:schemeClr val="bg1"/>
              </a:solidFill>
              <a:latin typeface="Raleway ExtraBold" panose="020B0503030101060003" pitchFamily="34" charset="77"/>
              <a:ea typeface="Georgia"/>
              <a:cs typeface="Georgia"/>
              <a:sym typeface="Georgia"/>
            </a:endParaRPr>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marR="0" lvl="0" indent="0" algn="r" defTabSz="584200" rtl="0" eaLnBrk="1" fontAlgn="auto" latinLnBrk="0" hangingPunct="0">
              <a:lnSpc>
                <a:spcPct val="100000"/>
              </a:lnSpc>
              <a:spcBef>
                <a:spcPts val="0"/>
              </a:spcBef>
              <a:spcAft>
                <a:spcPts val="0"/>
              </a:spcAft>
              <a:buClrTx/>
              <a:buSzTx/>
              <a:buFontTx/>
              <a:buNone/>
              <a:tabLst/>
              <a:defRPr/>
            </a:pPr>
            <a:fld id="{00000000-1234-1234-1234-123412341234}" type="slidenum">
              <a:rPr kumimoji="0" lang="en-US" sz="949" b="0" i="0" u="none" strike="noStrike" kern="0" cap="none" spc="0" normalizeH="0" baseline="0" noProof="0" smtClean="0">
                <a:ln>
                  <a:noFill/>
                </a:ln>
                <a:solidFill>
                  <a:srgbClr val="FCFFFF"/>
                </a:solidFill>
                <a:effectLst/>
                <a:uLnTx/>
                <a:uFillTx/>
                <a:latin typeface="Gill Sans"/>
                <a:sym typeface="Gill Sans"/>
              </a:rPr>
              <a:pPr marL="0" marR="0" lvl="0" indent="0" algn="r" defTabSz="584200" rtl="0" eaLnBrk="1" fontAlgn="auto" latinLnBrk="0" hangingPunct="0">
                <a:lnSpc>
                  <a:spcPct val="100000"/>
                </a:lnSpc>
                <a:spcBef>
                  <a:spcPts val="0"/>
                </a:spcBef>
                <a:spcAft>
                  <a:spcPts val="0"/>
                </a:spcAft>
                <a:buClrTx/>
                <a:buSzTx/>
                <a:buFontTx/>
                <a:buNone/>
                <a:tabLst/>
                <a:defRPr/>
              </a:pPr>
              <a:t>26</a:t>
            </a:fld>
            <a:endParaRPr kumimoji="0" lang="en-US" sz="949" b="0" i="0" u="none" strike="noStrike" kern="0" cap="none" spc="0" normalizeH="0" baseline="0" noProof="0" dirty="0">
              <a:ln>
                <a:noFill/>
              </a:ln>
              <a:solidFill>
                <a:srgbClr val="FCFFFF"/>
              </a:solidFill>
              <a:effectLst/>
              <a:uLnTx/>
              <a:uFillTx/>
              <a:latin typeface="Gill Sans"/>
              <a:sym typeface="Gill Sans"/>
            </a:endParaRPr>
          </a:p>
        </p:txBody>
      </p:sp>
      <p:sp>
        <p:nvSpPr>
          <p:cNvPr id="105" name="Google Shape;105;p16"/>
          <p:cNvSpPr txBox="1">
            <a:spLocks noGrp="1"/>
          </p:cNvSpPr>
          <p:nvPr>
            <p:ph type="body" idx="4294967295"/>
          </p:nvPr>
        </p:nvSpPr>
        <p:spPr>
          <a:xfrm>
            <a:off x="804013" y="722954"/>
            <a:ext cx="7812087" cy="3998913"/>
          </a:xfrm>
          <a:prstGeom prst="rect">
            <a:avLst/>
          </a:prstGeom>
          <a:noFill/>
          <a:ln>
            <a:noFill/>
          </a:ln>
        </p:spPr>
        <p:txBody>
          <a:bodyPr spcFirstLastPara="1" wrap="square" lIns="91425" tIns="91425" rIns="91425" bIns="91425" anchor="t" anchorCtr="0">
            <a:noAutofit/>
          </a:bodyPr>
          <a:lstStyle/>
          <a:p>
            <a:pPr marL="342900" indent="-342900" algn="just">
              <a:spcBef>
                <a:spcPts val="1600"/>
              </a:spcBef>
              <a:buClr>
                <a:schemeClr val="bg1"/>
              </a:buClr>
              <a:buSzPts val="1400"/>
              <a:buFont typeface="Arial" panose="020B0604020202020204" pitchFamily="34" charset="0"/>
              <a:buChar char="•"/>
            </a:pPr>
            <a:r>
              <a:rPr lang="en-US" sz="2200" dirty="0">
                <a:latin typeface="Lato" panose="020F0502020204030203" pitchFamily="34" charset="77"/>
                <a:cs typeface="Times New Roman" panose="02020603050405020304" pitchFamily="18" charset="0"/>
              </a:rPr>
              <a:t>Overall, a total of </a:t>
            </a:r>
            <a:r>
              <a:rPr lang="en-US" sz="2200" dirty="0" smtClean="0">
                <a:latin typeface="Lato" panose="020F0502020204030203" pitchFamily="34" charset="77"/>
                <a:cs typeface="Times New Roman" panose="02020603050405020304" pitchFamily="18" charset="0"/>
              </a:rPr>
              <a:t>63 </a:t>
            </a:r>
            <a:r>
              <a:rPr lang="en-US" sz="2200" dirty="0">
                <a:latin typeface="Lato" panose="020F0502020204030203" pitchFamily="34" charset="77"/>
                <a:cs typeface="Times New Roman" panose="02020603050405020304" pitchFamily="18" charset="0"/>
              </a:rPr>
              <a:t>promises were made under </a:t>
            </a:r>
            <a:r>
              <a:rPr lang="en-US" sz="2200" dirty="0" smtClean="0">
                <a:latin typeface="Lato" panose="020F0502020204030203" pitchFamily="34" charset="77"/>
                <a:cs typeface="Times New Roman" panose="02020603050405020304" pitchFamily="18" charset="0"/>
              </a:rPr>
              <a:t>Human Capital Investment</a:t>
            </a:r>
            <a:r>
              <a:rPr lang="en-US" sz="2200" dirty="0" smtClean="0">
                <a:latin typeface="Lato" panose="020F0502020204030203" pitchFamily="34" charset="77"/>
                <a:cs typeface="Times New Roman" panose="02020603050405020304" pitchFamily="18" charset="0"/>
              </a:rPr>
              <a:t>.</a:t>
            </a:r>
            <a:endParaRPr lang="en-US" sz="2200" dirty="0" smtClean="0">
              <a:latin typeface="Lato" panose="020F0502020204030203" pitchFamily="34" charset="77"/>
              <a:cs typeface="Times New Roman" panose="02020603050405020304" pitchFamily="18" charset="0"/>
            </a:endParaRPr>
          </a:p>
          <a:p>
            <a:pPr marL="0" algn="just">
              <a:spcBef>
                <a:spcPts val="1600"/>
              </a:spcBef>
              <a:buClr>
                <a:schemeClr val="bg1"/>
              </a:buClr>
              <a:buSzPts val="1400"/>
            </a:pPr>
            <a:endParaRPr lang="en-US" sz="2200" dirty="0">
              <a:latin typeface="Lato" panose="020F0502020204030203" pitchFamily="34" charset="77"/>
              <a:cs typeface="Times New Roman" panose="02020603050405020304" pitchFamily="18" charset="0"/>
            </a:endParaRPr>
          </a:p>
          <a:p>
            <a:pPr marL="685800" indent="-342900" algn="just">
              <a:spcBef>
                <a:spcPts val="1600"/>
              </a:spcBef>
              <a:buClr>
                <a:schemeClr val="bg1"/>
              </a:buClr>
              <a:buSzPts val="1400"/>
              <a:buFont typeface="Wingdings" panose="05000000000000000000" pitchFamily="2" charset="2"/>
              <a:buChar char="§"/>
            </a:pPr>
            <a:r>
              <a:rPr lang="en-US" sz="2200" i="1" dirty="0">
                <a:latin typeface="Lato" panose="020F0502020204030203" pitchFamily="34" charset="77"/>
                <a:cs typeface="Times New Roman" panose="02020603050405020304" pitchFamily="18" charset="0"/>
              </a:rPr>
              <a:t>32 under </a:t>
            </a:r>
            <a:r>
              <a:rPr lang="en-US" sz="2200" i="1" dirty="0" smtClean="0">
                <a:latin typeface="Lato" panose="020F0502020204030203" pitchFamily="34" charset="77"/>
                <a:cs typeface="Times New Roman" panose="02020603050405020304" pitchFamily="18" charset="0"/>
              </a:rPr>
              <a:t>Education</a:t>
            </a:r>
          </a:p>
          <a:p>
            <a:pPr marL="685800" indent="-342900" algn="just">
              <a:spcBef>
                <a:spcPts val="1600"/>
              </a:spcBef>
              <a:buClr>
                <a:schemeClr val="bg1"/>
              </a:buClr>
              <a:buSzPts val="1400"/>
              <a:buFont typeface="Wingdings" panose="05000000000000000000" pitchFamily="2" charset="2"/>
              <a:buChar char="§"/>
            </a:pPr>
            <a:endParaRPr lang="en-US" sz="2200" i="1" dirty="0">
              <a:latin typeface="Lato" panose="020F0502020204030203" pitchFamily="34" charset="77"/>
              <a:cs typeface="Times New Roman" panose="02020603050405020304" pitchFamily="18" charset="0"/>
            </a:endParaRPr>
          </a:p>
          <a:p>
            <a:pPr marL="342900" algn="just">
              <a:spcBef>
                <a:spcPts val="1600"/>
              </a:spcBef>
              <a:buClr>
                <a:schemeClr val="bg1"/>
              </a:buClr>
              <a:buSzPts val="1400"/>
            </a:pPr>
            <a:endParaRPr lang="en-US" sz="2200" i="1" dirty="0">
              <a:latin typeface="Lato" panose="020F0502020204030203" pitchFamily="34" charset="77"/>
              <a:cs typeface="Times New Roman" panose="02020603050405020304" pitchFamily="18" charset="0"/>
            </a:endParaRPr>
          </a:p>
          <a:p>
            <a:pPr marL="685800" indent="-342900" algn="just">
              <a:spcBef>
                <a:spcPts val="1600"/>
              </a:spcBef>
              <a:buClr>
                <a:schemeClr val="bg1"/>
              </a:buClr>
              <a:buSzPts val="1400"/>
              <a:buFont typeface="Wingdings" panose="05000000000000000000" pitchFamily="2" charset="2"/>
              <a:buChar char="§"/>
            </a:pPr>
            <a:r>
              <a:rPr lang="en-US" sz="2200" i="1" dirty="0">
                <a:latin typeface="Lato" panose="020F0502020204030203" pitchFamily="34" charset="77"/>
                <a:cs typeface="Times New Roman" panose="02020603050405020304" pitchFamily="18" charset="0"/>
              </a:rPr>
              <a:t>31 under </a:t>
            </a:r>
            <a:r>
              <a:rPr lang="en-US" sz="2200" i="1" dirty="0" smtClean="0">
                <a:latin typeface="Lato" panose="020F0502020204030203" pitchFamily="34" charset="77"/>
                <a:cs typeface="Times New Roman" panose="02020603050405020304" pitchFamily="18" charset="0"/>
              </a:rPr>
              <a:t>Health</a:t>
            </a:r>
            <a:endParaRPr lang="en-US" sz="2200" dirty="0">
              <a:latin typeface="Lato" panose="020F0502020204030203" pitchFamily="34" charset="77"/>
              <a:cs typeface="Times New Roman" panose="02020603050405020304" pitchFamily="18" charset="0"/>
            </a:endParaRPr>
          </a:p>
        </p:txBody>
      </p:sp>
    </p:spTree>
    <p:extLst>
      <p:ext uri="{BB962C8B-B14F-4D97-AF65-F5344CB8AC3E}">
        <p14:creationId xmlns:p14="http://schemas.microsoft.com/office/powerpoint/2010/main" val="1531565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0" y="129182"/>
            <a:ext cx="8867274" cy="603049"/>
          </a:xfrm>
          <a:prstGeom prst="rect">
            <a:avLst/>
          </a:prstGeom>
          <a:noFill/>
          <a:ln>
            <a:noFill/>
          </a:ln>
        </p:spPr>
        <p:txBody>
          <a:bodyPr spcFirstLastPara="1" wrap="square" lIns="91425" tIns="91425" rIns="91425" bIns="91425" anchor="t" anchorCtr="0">
            <a:noAutofit/>
          </a:bodyPr>
          <a:lstStyle/>
          <a:p>
            <a:pPr lvl="0">
              <a:buSzPts val="3000"/>
            </a:pPr>
            <a:r>
              <a:rPr lang="en-US" sz="2800" dirty="0">
                <a:solidFill>
                  <a:schemeClr val="bg1"/>
                </a:solidFill>
                <a:ea typeface="Georgia"/>
                <a:cs typeface="Georgia"/>
                <a:sym typeface="Georgia"/>
              </a:rPr>
              <a:t>HUMAN CAPITAL INVESTMENT </a:t>
            </a:r>
            <a:r>
              <a:rPr lang="en-US" sz="2800" dirty="0" smtClean="0">
                <a:solidFill>
                  <a:schemeClr val="bg1"/>
                </a:solidFill>
                <a:ea typeface="Georgia"/>
                <a:cs typeface="Georgia"/>
                <a:sym typeface="Georgia"/>
              </a:rPr>
              <a:t>– </a:t>
            </a:r>
            <a:r>
              <a:rPr lang="en-US" sz="2400" dirty="0" smtClean="0">
                <a:solidFill>
                  <a:schemeClr val="bg1"/>
                </a:solidFill>
                <a:ea typeface="Georgia"/>
                <a:cs typeface="Georgia"/>
                <a:sym typeface="Georgia"/>
              </a:rPr>
              <a:t>EDUCATION (55%)</a:t>
            </a:r>
            <a:r>
              <a:rPr lang="en-US" sz="2800" dirty="0" smtClean="0">
                <a:solidFill>
                  <a:schemeClr val="bg1"/>
                </a:solidFill>
                <a:ea typeface="Georgia"/>
                <a:cs typeface="Georgia"/>
                <a:sym typeface="Georgia"/>
              </a:rPr>
              <a:t> </a:t>
            </a:r>
            <a:r>
              <a:rPr lang="en-US" sz="2800" dirty="0">
                <a:solidFill>
                  <a:schemeClr val="bg1"/>
                </a:solidFill>
                <a:ea typeface="Georgia"/>
                <a:cs typeface="Georgia"/>
                <a:sym typeface="Georgia"/>
              </a:rPr>
              <a:t/>
            </a:r>
            <a:br>
              <a:rPr lang="en-US" sz="2800" dirty="0">
                <a:solidFill>
                  <a:schemeClr val="bg1"/>
                </a:solidFill>
                <a:ea typeface="Georgia"/>
                <a:cs typeface="Georgia"/>
                <a:sym typeface="Georgia"/>
              </a:rPr>
            </a:br>
            <a:r>
              <a:rPr lang="en-US" sz="2800" dirty="0">
                <a:solidFill>
                  <a:schemeClr val="bg1"/>
                </a:solidFill>
                <a:ea typeface="Georgia"/>
                <a:cs typeface="Georgia"/>
                <a:sym typeface="Georgia"/>
              </a:rPr>
              <a:t>(Fulfilled)</a:t>
            </a:r>
            <a:endParaRPr lang="en-US" sz="2800" b="1" dirty="0">
              <a:solidFill>
                <a:schemeClr val="bg1"/>
              </a:solidFill>
              <a:latin typeface="Raleway ExtraBold" panose="020B0503030101060003" pitchFamily="34" charset="77"/>
              <a:ea typeface="Georgia"/>
              <a:cs typeface="Georgia"/>
              <a:sym typeface="Georgia"/>
            </a:endParaRPr>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marR="0" lvl="0" indent="0" algn="r" defTabSz="584200" rtl="0" eaLnBrk="1" fontAlgn="auto" latinLnBrk="0" hangingPunct="0">
              <a:lnSpc>
                <a:spcPct val="100000"/>
              </a:lnSpc>
              <a:spcBef>
                <a:spcPts val="0"/>
              </a:spcBef>
              <a:spcAft>
                <a:spcPts val="0"/>
              </a:spcAft>
              <a:buClrTx/>
              <a:buSzTx/>
              <a:buFontTx/>
              <a:buNone/>
              <a:tabLst/>
              <a:defRPr/>
            </a:pPr>
            <a:fld id="{00000000-1234-1234-1234-123412341234}" type="slidenum">
              <a:rPr kumimoji="0" lang="en-US" sz="949" b="0" i="0" u="none" strike="noStrike" kern="0" cap="none" spc="0" normalizeH="0" baseline="0" noProof="0" smtClean="0">
                <a:ln>
                  <a:noFill/>
                </a:ln>
                <a:solidFill>
                  <a:srgbClr val="FCFFFF"/>
                </a:solidFill>
                <a:effectLst/>
                <a:uLnTx/>
                <a:uFillTx/>
                <a:latin typeface="Gill Sans"/>
                <a:sym typeface="Gill Sans"/>
              </a:rPr>
              <a:pPr marL="0" marR="0" lvl="0" indent="0" algn="r" defTabSz="584200" rtl="0" eaLnBrk="1" fontAlgn="auto" latinLnBrk="0" hangingPunct="0">
                <a:lnSpc>
                  <a:spcPct val="100000"/>
                </a:lnSpc>
                <a:spcBef>
                  <a:spcPts val="0"/>
                </a:spcBef>
                <a:spcAft>
                  <a:spcPts val="0"/>
                </a:spcAft>
                <a:buClrTx/>
                <a:buSzTx/>
                <a:buFontTx/>
                <a:buNone/>
                <a:tabLst/>
                <a:defRPr/>
              </a:pPr>
              <a:t>27</a:t>
            </a:fld>
            <a:endParaRPr kumimoji="0" lang="en-US" sz="949" b="0" i="0" u="none" strike="noStrike" kern="0" cap="none" spc="0" normalizeH="0" baseline="0" noProof="0" dirty="0">
              <a:ln>
                <a:noFill/>
              </a:ln>
              <a:solidFill>
                <a:srgbClr val="FCFFFF"/>
              </a:solidFill>
              <a:effectLst/>
              <a:uLnTx/>
              <a:uFillTx/>
              <a:latin typeface="Gill Sans"/>
              <a:sym typeface="Gill Sans"/>
            </a:endParaRPr>
          </a:p>
        </p:txBody>
      </p:sp>
      <p:sp>
        <p:nvSpPr>
          <p:cNvPr id="6" name="Google Shape;105;p16">
            <a:extLst>
              <a:ext uri="{FF2B5EF4-FFF2-40B4-BE49-F238E27FC236}">
                <a16:creationId xmlns:a16="http://schemas.microsoft.com/office/drawing/2014/main" id="{7F357EDA-77EA-40DF-996D-E82F7E28FB8E}"/>
              </a:ext>
            </a:extLst>
          </p:cNvPr>
          <p:cNvSpPr txBox="1">
            <a:spLocks/>
          </p:cNvSpPr>
          <p:nvPr/>
        </p:nvSpPr>
        <p:spPr>
          <a:xfrm>
            <a:off x="225563" y="1277548"/>
            <a:ext cx="3999900" cy="3758849"/>
          </a:xfrm>
          <a:prstGeom prst="rect">
            <a:avLst/>
          </a:prstGeom>
          <a:noFill/>
          <a:ln>
            <a:noFill/>
          </a:ln>
        </p:spPr>
        <p:txBody>
          <a:bodyPr spcFirstLastPara="1" wrap="square" lIns="91425" tIns="91425" rIns="91425" bIns="91425" anchor="t" anchorCtr="0">
            <a:noAutofit/>
          </a:bodyPr>
          <a:lstStyle>
            <a:lvl1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1pPr>
            <a:lvl2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2pPr>
            <a:lvl3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3pPr>
            <a:lvl4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4pPr>
            <a:lvl5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5pPr>
            <a:lvl6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6pPr>
            <a:lvl7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7pPr>
            <a:lvl8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8pPr>
            <a:lvl9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9pPr>
          </a:lstStyle>
          <a:p>
            <a:pPr marL="342900" marR="0" lvl="0" indent="-342900" algn="just" defTabSz="308063" rtl="0" eaLnBrk="1" fontAlgn="auto" latinLnBrk="0" hangingPunct="1">
              <a:lnSpc>
                <a:spcPct val="100000"/>
              </a:lnSpc>
              <a:spcBef>
                <a:spcPts val="1600"/>
              </a:spcBef>
              <a:spcAft>
                <a:spcPts val="0"/>
              </a:spcAft>
              <a:buClr>
                <a:srgbClr val="FCFFFF"/>
              </a:buClr>
              <a:buSzPts val="1400"/>
              <a:buFont typeface="Arial" panose="020B0604020202020204" pitchFamily="34" charset="0"/>
              <a:buChar char="•"/>
              <a:tabLst/>
              <a:defRPr/>
            </a:pPr>
            <a:r>
              <a:rPr kumimoji="0" lang="en-US" sz="2000" b="0" i="0"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Redefine basic education to include SHS, agricultural and technical schools, and make it available for free on a universal basis to all Ghanaians</a:t>
            </a:r>
          </a:p>
          <a:p>
            <a:pPr marL="685800" marR="0" lvl="0" indent="-342900" algn="just" defTabSz="308063" rtl="0" eaLnBrk="1" fontAlgn="auto" latinLnBrk="0" hangingPunct="1">
              <a:lnSpc>
                <a:spcPct val="100000"/>
              </a:lnSpc>
              <a:spcBef>
                <a:spcPts val="1600"/>
              </a:spcBef>
              <a:spcAft>
                <a:spcPts val="0"/>
              </a:spcAft>
              <a:buClr>
                <a:srgbClr val="FCFFFF"/>
              </a:buClr>
              <a:buSzPts val="1400"/>
              <a:buFont typeface="Wingdings" panose="05000000000000000000" pitchFamily="2" charset="2"/>
              <a:buChar char="§"/>
              <a:tabLst/>
              <a:defRPr/>
            </a:pPr>
            <a:r>
              <a:rPr kumimoji="0" lang="en-US" sz="1500" b="0" i="1"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This has been implemented</a:t>
            </a:r>
            <a:endParaRPr kumimoji="0" lang="en-US" sz="1500" b="0" i="0"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endParaRPr>
          </a:p>
          <a:p>
            <a:pPr marL="342900" marR="0" lvl="0" indent="-342900" algn="just" defTabSz="308063" rtl="0" eaLnBrk="1" fontAlgn="auto" latinLnBrk="0" hangingPunct="1">
              <a:lnSpc>
                <a:spcPct val="100000"/>
              </a:lnSpc>
              <a:spcBef>
                <a:spcPts val="1600"/>
              </a:spcBef>
              <a:spcAft>
                <a:spcPts val="0"/>
              </a:spcAft>
              <a:buClr>
                <a:srgbClr val="FCFFFF"/>
              </a:buClr>
              <a:buSzPts val="1400"/>
              <a:buFont typeface="Arial" panose="020B0604020202020204" pitchFamily="34" charset="0"/>
              <a:buChar char="•"/>
              <a:tabLst/>
              <a:defRPr/>
            </a:pPr>
            <a:r>
              <a:rPr kumimoji="0" lang="en-US" sz="2000" b="0" i="1"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Restore trainee teachers allowance</a:t>
            </a:r>
          </a:p>
          <a:p>
            <a:pPr marL="685800" marR="0" lvl="0" indent="-342900" algn="just" defTabSz="308063" rtl="0" eaLnBrk="1" fontAlgn="auto" latinLnBrk="0" hangingPunct="1">
              <a:lnSpc>
                <a:spcPct val="100000"/>
              </a:lnSpc>
              <a:spcBef>
                <a:spcPts val="1600"/>
              </a:spcBef>
              <a:spcAft>
                <a:spcPts val="0"/>
              </a:spcAft>
              <a:buClr>
                <a:srgbClr val="FCFFFF"/>
              </a:buClr>
              <a:buSzPts val="1400"/>
              <a:buFont typeface="Wingdings" panose="05000000000000000000" pitchFamily="2" charset="2"/>
              <a:buChar char="§"/>
              <a:tabLst/>
              <a:defRPr/>
            </a:pPr>
            <a:r>
              <a:rPr kumimoji="0" lang="en-US" sz="1500" b="0" i="1"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This has been done</a:t>
            </a:r>
            <a:endParaRPr kumimoji="0" lang="en-US" sz="1500" b="0" i="0"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endParaRPr>
          </a:p>
          <a:p>
            <a:pPr marL="342900" marR="0" lvl="0" indent="-342900" algn="just" defTabSz="308063" rtl="0" eaLnBrk="1" fontAlgn="auto" latinLnBrk="0" hangingPunct="1">
              <a:lnSpc>
                <a:spcPct val="100000"/>
              </a:lnSpc>
              <a:spcBef>
                <a:spcPts val="1600"/>
              </a:spcBef>
              <a:spcAft>
                <a:spcPts val="0"/>
              </a:spcAft>
              <a:buClr>
                <a:srgbClr val="FCFFFF"/>
              </a:buClr>
              <a:buSzPts val="1400"/>
              <a:buFont typeface="Arial" panose="020B0604020202020204" pitchFamily="34" charset="0"/>
              <a:buChar char="•"/>
              <a:tabLst/>
              <a:defRPr/>
            </a:pPr>
            <a:endParaRPr kumimoji="0" lang="en-US" sz="2000" b="0" i="1"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endParaRPr>
          </a:p>
        </p:txBody>
      </p:sp>
      <p:sp>
        <p:nvSpPr>
          <p:cNvPr id="7" name="Google Shape;105;p16">
            <a:extLst>
              <a:ext uri="{FF2B5EF4-FFF2-40B4-BE49-F238E27FC236}">
                <a16:creationId xmlns:a16="http://schemas.microsoft.com/office/drawing/2014/main" id="{66DC1C22-82B9-4D04-9E11-05B1EA24AD46}"/>
              </a:ext>
            </a:extLst>
          </p:cNvPr>
          <p:cNvSpPr txBox="1">
            <a:spLocks/>
          </p:cNvSpPr>
          <p:nvPr/>
        </p:nvSpPr>
        <p:spPr>
          <a:xfrm>
            <a:off x="4572000" y="1313642"/>
            <a:ext cx="3999900" cy="3841064"/>
          </a:xfrm>
          <a:prstGeom prst="rect">
            <a:avLst/>
          </a:prstGeom>
          <a:noFill/>
          <a:ln>
            <a:noFill/>
          </a:ln>
        </p:spPr>
        <p:txBody>
          <a:bodyPr spcFirstLastPara="1" wrap="square" lIns="91425" tIns="91425" rIns="91425" bIns="91425" anchor="t" anchorCtr="0">
            <a:noAutofit/>
          </a:bodyPr>
          <a:lstStyle>
            <a:lvl1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1pPr>
            <a:lvl2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2pPr>
            <a:lvl3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3pPr>
            <a:lvl4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4pPr>
            <a:lvl5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5pPr>
            <a:lvl6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6pPr>
            <a:lvl7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7pPr>
            <a:lvl8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8pPr>
            <a:lvl9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9pPr>
          </a:lstStyle>
          <a:p>
            <a:pPr marL="342900" marR="0" lvl="0" indent="-342900" algn="just" defTabSz="308063" rtl="0" eaLnBrk="1" fontAlgn="auto" latinLnBrk="0" hangingPunct="1">
              <a:lnSpc>
                <a:spcPct val="100000"/>
              </a:lnSpc>
              <a:spcBef>
                <a:spcPts val="1600"/>
              </a:spcBef>
              <a:spcAft>
                <a:spcPts val="0"/>
              </a:spcAft>
              <a:buClr>
                <a:srgbClr val="FCFFFF"/>
              </a:buClr>
              <a:buSzPts val="1400"/>
              <a:buFont typeface="Arial" panose="020B0604020202020204" pitchFamily="34" charset="0"/>
              <a:buChar char="•"/>
              <a:tabLst/>
              <a:defRPr/>
            </a:pPr>
            <a:r>
              <a:rPr kumimoji="0" lang="en-US" sz="1800" b="0" i="1"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Restore the policy and additionally support Arabic/Islamic instructors with training and other incentives to motivate them to provide good training to our </a:t>
            </a:r>
            <a:r>
              <a:rPr kumimoji="0" lang="en-US" sz="1800" b="0" i="1" u="none" strike="noStrike" kern="0" cap="none" spc="0" normalizeH="0" baseline="0" noProof="0" dirty="0" smtClean="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children. </a:t>
            </a:r>
          </a:p>
          <a:p>
            <a:pPr marL="0" marR="0" lvl="0" algn="just" defTabSz="308063" rtl="0" eaLnBrk="1" fontAlgn="auto" latinLnBrk="0" hangingPunct="1">
              <a:lnSpc>
                <a:spcPct val="100000"/>
              </a:lnSpc>
              <a:spcBef>
                <a:spcPts val="1600"/>
              </a:spcBef>
              <a:spcAft>
                <a:spcPts val="0"/>
              </a:spcAft>
              <a:buClr>
                <a:srgbClr val="FCFFFF"/>
              </a:buClr>
              <a:buSzPts val="1400"/>
              <a:tabLst/>
              <a:defRPr/>
            </a:pPr>
            <a:r>
              <a:rPr kumimoji="0" lang="en-US" sz="1400" b="0" i="1" u="none" strike="noStrike" kern="0" cap="none" spc="0" normalizeH="0" baseline="0" noProof="0" dirty="0" smtClean="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            - 3000 </a:t>
            </a:r>
            <a:r>
              <a:rPr kumimoji="0" lang="en-US" sz="1400" b="0" i="1"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Arabic instructors have been recruited and </a:t>
            </a:r>
            <a:r>
              <a:rPr kumimoji="0" lang="en-US" sz="1400" b="0" i="1" u="none" strike="noStrike" kern="0" cap="none" spc="0" normalizeH="0" baseline="0" noProof="0" dirty="0" smtClean="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deployed</a:t>
            </a:r>
          </a:p>
          <a:p>
            <a:pPr marL="342900" marR="0" lvl="0" indent="-342900" algn="just" defTabSz="308063" rtl="0" eaLnBrk="1" fontAlgn="auto" latinLnBrk="0" hangingPunct="1">
              <a:lnSpc>
                <a:spcPct val="100000"/>
              </a:lnSpc>
              <a:spcBef>
                <a:spcPts val="1600"/>
              </a:spcBef>
              <a:spcAft>
                <a:spcPts val="0"/>
              </a:spcAft>
              <a:buClr>
                <a:srgbClr val="FCFFFF"/>
              </a:buClr>
              <a:buSzPts val="1400"/>
              <a:buFont typeface="Arial" panose="020B0604020202020204" pitchFamily="34" charset="0"/>
              <a:buChar char="•"/>
              <a:tabLst/>
              <a:defRPr/>
            </a:pPr>
            <a:r>
              <a:rPr lang="en-US" sz="1800" i="1" dirty="0" smtClean="0">
                <a:latin typeface="Lato" panose="020F0502020204030203" pitchFamily="34" charset="77"/>
                <a:cs typeface="Times New Roman" panose="02020603050405020304" pitchFamily="18" charset="0"/>
              </a:rPr>
              <a:t>Increase the amount of loan under the students loan scheme and streamline its administration. </a:t>
            </a:r>
            <a:endParaRPr kumimoji="0" lang="en-US" sz="1800" b="0" i="1" u="none" strike="noStrike" kern="0" cap="none" spc="0" normalizeH="0" baseline="0" noProof="0" dirty="0" smtClean="0">
              <a:ln>
                <a:noFill/>
              </a:ln>
              <a:solidFill>
                <a:srgbClr val="FFFFFF"/>
              </a:solidFill>
              <a:effectLst/>
              <a:uLnTx/>
              <a:uFillTx/>
              <a:latin typeface="Lato" panose="020F0502020204030203" pitchFamily="34" charset="77"/>
              <a:cs typeface="Times New Roman" panose="02020603050405020304" pitchFamily="18" charset="0"/>
              <a:sym typeface="American Typewriter Light"/>
            </a:endParaRPr>
          </a:p>
        </p:txBody>
      </p:sp>
    </p:spTree>
    <p:extLst>
      <p:ext uri="{BB962C8B-B14F-4D97-AF65-F5344CB8AC3E}">
        <p14:creationId xmlns:p14="http://schemas.microsoft.com/office/powerpoint/2010/main" val="599196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267326" y="207077"/>
            <a:ext cx="6569242" cy="603049"/>
          </a:xfrm>
          <a:prstGeom prst="rect">
            <a:avLst/>
          </a:prstGeom>
          <a:noFill/>
          <a:ln>
            <a:noFill/>
          </a:ln>
        </p:spPr>
        <p:txBody>
          <a:bodyPr spcFirstLastPara="1" wrap="square" lIns="91425" tIns="91425" rIns="91425" bIns="91425" anchor="t" anchorCtr="0">
            <a:noAutofit/>
          </a:bodyPr>
          <a:lstStyle/>
          <a:p>
            <a:pPr lvl="0">
              <a:buSzPts val="3000"/>
            </a:pPr>
            <a:r>
              <a:rPr lang="en-US" sz="2800" dirty="0">
                <a:solidFill>
                  <a:schemeClr val="bg1"/>
                </a:solidFill>
                <a:ea typeface="Georgia"/>
                <a:cs typeface="Georgia"/>
                <a:sym typeface="Georgia"/>
              </a:rPr>
              <a:t>HUMAN CAPITAL INVESTMENT- </a:t>
            </a:r>
            <a:br>
              <a:rPr lang="en-US" sz="2800" dirty="0">
                <a:solidFill>
                  <a:schemeClr val="bg1"/>
                </a:solidFill>
                <a:ea typeface="Georgia"/>
                <a:cs typeface="Georgia"/>
                <a:sym typeface="Georgia"/>
              </a:rPr>
            </a:br>
            <a:r>
              <a:rPr lang="en-US" sz="2000" dirty="0">
                <a:solidFill>
                  <a:schemeClr val="bg1"/>
                </a:solidFill>
                <a:ea typeface="Georgia"/>
                <a:cs typeface="Georgia"/>
                <a:sym typeface="Georgia"/>
              </a:rPr>
              <a:t>EDUCATION</a:t>
            </a:r>
            <a:br>
              <a:rPr lang="en-US" sz="2000" dirty="0">
                <a:solidFill>
                  <a:schemeClr val="bg1"/>
                </a:solidFill>
                <a:ea typeface="Georgia"/>
                <a:cs typeface="Georgia"/>
                <a:sym typeface="Georgia"/>
              </a:rPr>
            </a:br>
            <a:r>
              <a:rPr lang="en-US" sz="2000" dirty="0">
                <a:solidFill>
                  <a:schemeClr val="bg1"/>
                </a:solidFill>
                <a:ea typeface="Georgia"/>
                <a:cs typeface="Georgia"/>
                <a:sym typeface="Georgia"/>
              </a:rPr>
              <a:t>(Partially and Yet to Be Fulfilled)</a:t>
            </a:r>
            <a:endParaRPr lang="en-US" sz="2800" b="1" dirty="0">
              <a:solidFill>
                <a:schemeClr val="bg1"/>
              </a:solidFill>
              <a:latin typeface="Raleway ExtraBold" panose="020B0503030101060003" pitchFamily="34" charset="77"/>
              <a:ea typeface="Georgia"/>
              <a:cs typeface="Georgia"/>
              <a:sym typeface="Georgia"/>
            </a:endParaRPr>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marR="0" lvl="0" indent="0" algn="r" defTabSz="584200" rtl="0" eaLnBrk="1" fontAlgn="auto" latinLnBrk="0" hangingPunct="0">
              <a:lnSpc>
                <a:spcPct val="100000"/>
              </a:lnSpc>
              <a:spcBef>
                <a:spcPts val="0"/>
              </a:spcBef>
              <a:spcAft>
                <a:spcPts val="0"/>
              </a:spcAft>
              <a:buClrTx/>
              <a:buSzTx/>
              <a:buFontTx/>
              <a:buNone/>
              <a:tabLst/>
              <a:defRPr/>
            </a:pPr>
            <a:fld id="{00000000-1234-1234-1234-123412341234}" type="slidenum">
              <a:rPr kumimoji="0" lang="en-US" sz="949" b="0" i="0" u="none" strike="noStrike" kern="0" cap="none" spc="0" normalizeH="0" baseline="0" noProof="0" smtClean="0">
                <a:ln>
                  <a:noFill/>
                </a:ln>
                <a:solidFill>
                  <a:srgbClr val="FCFFFF"/>
                </a:solidFill>
                <a:effectLst/>
                <a:uLnTx/>
                <a:uFillTx/>
                <a:latin typeface="Gill Sans"/>
                <a:sym typeface="Gill Sans"/>
              </a:rPr>
              <a:pPr marL="0" marR="0" lvl="0" indent="0" algn="r" defTabSz="584200" rtl="0" eaLnBrk="1" fontAlgn="auto" latinLnBrk="0" hangingPunct="0">
                <a:lnSpc>
                  <a:spcPct val="100000"/>
                </a:lnSpc>
                <a:spcBef>
                  <a:spcPts val="0"/>
                </a:spcBef>
                <a:spcAft>
                  <a:spcPts val="0"/>
                </a:spcAft>
                <a:buClrTx/>
                <a:buSzTx/>
                <a:buFontTx/>
                <a:buNone/>
                <a:tabLst/>
                <a:defRPr/>
              </a:pPr>
              <a:t>28</a:t>
            </a:fld>
            <a:endParaRPr kumimoji="0" lang="en-US" sz="949" b="0" i="0" u="none" strike="noStrike" kern="0" cap="none" spc="0" normalizeH="0" baseline="0" noProof="0" dirty="0">
              <a:ln>
                <a:noFill/>
              </a:ln>
              <a:solidFill>
                <a:srgbClr val="FCFFFF"/>
              </a:solidFill>
              <a:effectLst/>
              <a:uLnTx/>
              <a:uFillTx/>
              <a:latin typeface="Gill Sans"/>
              <a:sym typeface="Gill Sans"/>
            </a:endParaRPr>
          </a:p>
        </p:txBody>
      </p:sp>
      <p:sp>
        <p:nvSpPr>
          <p:cNvPr id="6" name="Google Shape;105;p16">
            <a:extLst>
              <a:ext uri="{FF2B5EF4-FFF2-40B4-BE49-F238E27FC236}">
                <a16:creationId xmlns:a16="http://schemas.microsoft.com/office/drawing/2014/main" id="{7F357EDA-77EA-40DF-996D-E82F7E28FB8E}"/>
              </a:ext>
            </a:extLst>
          </p:cNvPr>
          <p:cNvSpPr txBox="1">
            <a:spLocks/>
          </p:cNvSpPr>
          <p:nvPr/>
        </p:nvSpPr>
        <p:spPr>
          <a:xfrm>
            <a:off x="302851" y="1384651"/>
            <a:ext cx="8498192" cy="3390549"/>
          </a:xfrm>
          <a:prstGeom prst="rect">
            <a:avLst/>
          </a:prstGeom>
          <a:noFill/>
          <a:ln>
            <a:noFill/>
          </a:ln>
        </p:spPr>
        <p:txBody>
          <a:bodyPr spcFirstLastPara="1" wrap="square" lIns="91425" tIns="91425" rIns="91425" bIns="91425" anchor="t" anchorCtr="0">
            <a:noAutofit/>
          </a:bodyPr>
          <a:lstStyle>
            <a:lvl1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1pPr>
            <a:lvl2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2pPr>
            <a:lvl3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3pPr>
            <a:lvl4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4pPr>
            <a:lvl5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5pPr>
            <a:lvl6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6pPr>
            <a:lvl7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7pPr>
            <a:lvl8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8pPr>
            <a:lvl9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9pPr>
          </a:lstStyle>
          <a:p>
            <a:pPr marL="342900" marR="0" lvl="0" indent="-342900" algn="just" defTabSz="308063" rtl="0" eaLnBrk="1" fontAlgn="auto" latinLnBrk="0" hangingPunct="1">
              <a:lnSpc>
                <a:spcPct val="100000"/>
              </a:lnSpc>
              <a:spcBef>
                <a:spcPts val="1600"/>
              </a:spcBef>
              <a:spcAft>
                <a:spcPts val="0"/>
              </a:spcAft>
              <a:buClr>
                <a:srgbClr val="FCFFFF"/>
              </a:buClr>
              <a:buSzPts val="1400"/>
              <a:buFont typeface="Arial" panose="020B0604020202020204" pitchFamily="34" charset="0"/>
              <a:buChar char="•"/>
              <a:tabLst/>
              <a:defRPr/>
            </a:pPr>
            <a:r>
              <a:rPr kumimoji="0" lang="en-US" sz="2000" b="0" i="0"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Collaboration with the private sector, provide free </a:t>
            </a:r>
            <a:r>
              <a:rPr kumimoji="0" lang="en-US" sz="2000" b="0" i="0" u="none" strike="noStrike" kern="0" cap="none" spc="0" normalizeH="0" baseline="0" noProof="0" dirty="0" err="1">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WiFi</a:t>
            </a:r>
            <a:r>
              <a:rPr kumimoji="0" lang="en-US" sz="2000" b="0" i="0"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 coverage for senior secondary and tertiary institutions nationwide dedicated to learning, administration and enhancing the capacity to do research</a:t>
            </a:r>
          </a:p>
          <a:p>
            <a:pPr marL="685800" marR="0" lvl="0" indent="-342900" algn="just" defTabSz="308063" rtl="0" eaLnBrk="1" fontAlgn="auto" latinLnBrk="0" hangingPunct="1">
              <a:lnSpc>
                <a:spcPct val="100000"/>
              </a:lnSpc>
              <a:spcBef>
                <a:spcPts val="1600"/>
              </a:spcBef>
              <a:spcAft>
                <a:spcPts val="0"/>
              </a:spcAft>
              <a:buClr>
                <a:srgbClr val="FCFFFF"/>
              </a:buClr>
              <a:buSzPts val="1400"/>
              <a:buFont typeface="Wingdings" panose="05000000000000000000" pitchFamily="2" charset="2"/>
              <a:buChar char="§"/>
              <a:tabLst/>
              <a:defRPr/>
            </a:pPr>
            <a:r>
              <a:rPr kumimoji="0" lang="en-US" sz="1500" b="0" i="1"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This is yet to be fully achieved</a:t>
            </a:r>
            <a:endParaRPr kumimoji="0" lang="en-US" sz="1500" b="0" i="0"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endParaRPr>
          </a:p>
          <a:p>
            <a:pPr marL="342900" marR="0" lvl="0" indent="-342900" algn="just" defTabSz="308063" rtl="0" eaLnBrk="1" fontAlgn="auto" latinLnBrk="0" hangingPunct="1">
              <a:lnSpc>
                <a:spcPct val="100000"/>
              </a:lnSpc>
              <a:spcBef>
                <a:spcPts val="1600"/>
              </a:spcBef>
              <a:spcAft>
                <a:spcPts val="0"/>
              </a:spcAft>
              <a:buClr>
                <a:srgbClr val="FCFFFF"/>
              </a:buClr>
              <a:buSzPts val="1400"/>
              <a:buFont typeface="Arial" panose="020B0604020202020204" pitchFamily="34" charset="0"/>
              <a:buChar char="•"/>
              <a:tabLst/>
              <a:defRPr/>
            </a:pPr>
            <a:r>
              <a:rPr kumimoji="0" lang="en-US" sz="2000" b="0" i="1"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Ensure that each region has two state-of-the-art technical and vocational institutions</a:t>
            </a:r>
          </a:p>
          <a:p>
            <a:pPr marL="685800" marR="0" lvl="0" indent="-342900" algn="just" defTabSz="308063" rtl="0" eaLnBrk="1" fontAlgn="auto" latinLnBrk="0" hangingPunct="1">
              <a:lnSpc>
                <a:spcPct val="100000"/>
              </a:lnSpc>
              <a:spcBef>
                <a:spcPts val="1600"/>
              </a:spcBef>
              <a:spcAft>
                <a:spcPts val="0"/>
              </a:spcAft>
              <a:buClr>
                <a:srgbClr val="FCFFFF"/>
              </a:buClr>
              <a:buSzPts val="1400"/>
              <a:buFont typeface="Wingdings" panose="05000000000000000000" pitchFamily="2" charset="2"/>
              <a:buChar char="§"/>
              <a:tabLst/>
              <a:defRPr/>
            </a:pPr>
            <a:r>
              <a:rPr kumimoji="0" lang="en-US" sz="1500" b="0" i="1"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This is yet to be fully implemented</a:t>
            </a:r>
          </a:p>
          <a:p>
            <a:pPr marL="342900" marR="0" lvl="0" indent="-342900" algn="just" defTabSz="308063" rtl="0" eaLnBrk="1" fontAlgn="auto" latinLnBrk="0" hangingPunct="1">
              <a:lnSpc>
                <a:spcPct val="100000"/>
              </a:lnSpc>
              <a:spcBef>
                <a:spcPts val="1600"/>
              </a:spcBef>
              <a:spcAft>
                <a:spcPts val="0"/>
              </a:spcAft>
              <a:buClr>
                <a:srgbClr val="FCFFFF"/>
              </a:buClr>
              <a:buSzPts val="1400"/>
              <a:buFont typeface="Arial" panose="020B0604020202020204" pitchFamily="34" charset="0"/>
              <a:buChar char="•"/>
              <a:tabLst/>
              <a:defRPr/>
            </a:pPr>
            <a:endParaRPr kumimoji="0" lang="en-US" sz="2000" b="0" i="1"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endParaRPr>
          </a:p>
        </p:txBody>
      </p:sp>
    </p:spTree>
    <p:extLst>
      <p:ext uri="{BB962C8B-B14F-4D97-AF65-F5344CB8AC3E}">
        <p14:creationId xmlns:p14="http://schemas.microsoft.com/office/powerpoint/2010/main" val="27937314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331912" y="207078"/>
            <a:ext cx="6400383" cy="611070"/>
          </a:xfrm>
          <a:prstGeom prst="rect">
            <a:avLst/>
          </a:prstGeom>
          <a:noFill/>
          <a:ln>
            <a:noFill/>
          </a:ln>
        </p:spPr>
        <p:txBody>
          <a:bodyPr spcFirstLastPara="1" wrap="square" lIns="91425" tIns="91425" rIns="91425" bIns="91425" anchor="t" anchorCtr="0">
            <a:noAutofit/>
          </a:bodyPr>
          <a:lstStyle/>
          <a:p>
            <a:pPr lvl="0">
              <a:buSzPts val="3000"/>
            </a:pPr>
            <a:r>
              <a:rPr lang="en-US" sz="2200" dirty="0">
                <a:solidFill>
                  <a:schemeClr val="bg1"/>
                </a:solidFill>
                <a:ea typeface="Georgia"/>
                <a:cs typeface="Georgia"/>
                <a:sym typeface="Georgia"/>
              </a:rPr>
              <a:t>HUMAN CAPITAL </a:t>
            </a:r>
            <a:r>
              <a:rPr lang="en-US" sz="2200" dirty="0" smtClean="0">
                <a:solidFill>
                  <a:schemeClr val="bg1"/>
                </a:solidFill>
                <a:ea typeface="Georgia"/>
                <a:cs typeface="Georgia"/>
                <a:sym typeface="Georgia"/>
              </a:rPr>
              <a:t>INVESTMENT -Education </a:t>
            </a:r>
            <a:r>
              <a:rPr lang="en-US" sz="2200" dirty="0">
                <a:solidFill>
                  <a:schemeClr val="bg1"/>
                </a:solidFill>
                <a:ea typeface="Georgia"/>
                <a:cs typeface="Georgia"/>
                <a:sym typeface="Georgia"/>
              </a:rPr>
              <a:t/>
            </a:r>
            <a:br>
              <a:rPr lang="en-US" sz="2200" dirty="0">
                <a:solidFill>
                  <a:schemeClr val="bg1"/>
                </a:solidFill>
                <a:ea typeface="Georgia"/>
                <a:cs typeface="Georgia"/>
                <a:sym typeface="Georgia"/>
              </a:rPr>
            </a:br>
            <a:endParaRPr lang="en-US" sz="2200" dirty="0">
              <a:solidFill>
                <a:schemeClr val="bg1"/>
              </a:solidFill>
              <a:ea typeface="Georgia"/>
              <a:cs typeface="Georgia"/>
              <a:sym typeface="Georgia"/>
            </a:endParaRPr>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marR="0" lvl="0" indent="0" algn="r" defTabSz="584200" rtl="0" eaLnBrk="1" fontAlgn="auto" latinLnBrk="0" hangingPunct="0">
              <a:lnSpc>
                <a:spcPct val="100000"/>
              </a:lnSpc>
              <a:spcBef>
                <a:spcPts val="0"/>
              </a:spcBef>
              <a:spcAft>
                <a:spcPts val="0"/>
              </a:spcAft>
              <a:buClrTx/>
              <a:buSzTx/>
              <a:buFontTx/>
              <a:buNone/>
              <a:tabLst/>
              <a:defRPr/>
            </a:pPr>
            <a:fld id="{00000000-1234-1234-1234-123412341234}" type="slidenum">
              <a:rPr kumimoji="0" lang="en-US" sz="949" b="0" i="0" u="none" strike="noStrike" kern="0" cap="none" spc="0" normalizeH="0" baseline="0" noProof="0" smtClean="0">
                <a:ln>
                  <a:noFill/>
                </a:ln>
                <a:solidFill>
                  <a:srgbClr val="FCFFFF"/>
                </a:solidFill>
                <a:effectLst/>
                <a:uLnTx/>
                <a:uFillTx/>
                <a:latin typeface="Gill Sans"/>
                <a:sym typeface="Gill Sans"/>
              </a:rPr>
              <a:pPr marL="0" marR="0" lvl="0" indent="0" algn="r" defTabSz="584200" rtl="0" eaLnBrk="1" fontAlgn="auto" latinLnBrk="0" hangingPunct="0">
                <a:lnSpc>
                  <a:spcPct val="100000"/>
                </a:lnSpc>
                <a:spcBef>
                  <a:spcPts val="0"/>
                </a:spcBef>
                <a:spcAft>
                  <a:spcPts val="0"/>
                </a:spcAft>
                <a:buClrTx/>
                <a:buSzTx/>
                <a:buFontTx/>
                <a:buNone/>
                <a:tabLst/>
                <a:defRPr/>
              </a:pPr>
              <a:t>29</a:t>
            </a:fld>
            <a:endParaRPr kumimoji="0" lang="en-US" sz="949" b="0" i="0" u="none" strike="noStrike" kern="0" cap="none" spc="0" normalizeH="0" baseline="0" noProof="0" dirty="0">
              <a:ln>
                <a:noFill/>
              </a:ln>
              <a:solidFill>
                <a:srgbClr val="FCFFFF"/>
              </a:solidFill>
              <a:effectLst/>
              <a:uLnTx/>
              <a:uFillTx/>
              <a:latin typeface="Gill Sans"/>
              <a:sym typeface="Gill Sans"/>
            </a:endParaRPr>
          </a:p>
        </p:txBody>
      </p:sp>
      <p:graphicFrame>
        <p:nvGraphicFramePr>
          <p:cNvPr id="5" name="Chart 4">
            <a:extLst>
              <a:ext uri="{FF2B5EF4-FFF2-40B4-BE49-F238E27FC236}">
                <a16:creationId xmlns:a16="http://schemas.microsoft.com/office/drawing/2014/main" id="{E75FE92C-282C-4857-92CC-D5191E0EF311}"/>
              </a:ext>
            </a:extLst>
          </p:cNvPr>
          <p:cNvGraphicFramePr/>
          <p:nvPr/>
        </p:nvGraphicFramePr>
        <p:xfrm>
          <a:off x="514905" y="1023057"/>
          <a:ext cx="7945526" cy="33475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1058778977"/>
              </p:ext>
            </p:extLst>
          </p:nvPr>
        </p:nvGraphicFramePr>
        <p:xfrm>
          <a:off x="745959" y="818147"/>
          <a:ext cx="7714472" cy="39704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35404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267326" y="207077"/>
            <a:ext cx="6569242" cy="603049"/>
          </a:xfrm>
          <a:prstGeom prst="rect">
            <a:avLst/>
          </a:prstGeom>
          <a:noFill/>
          <a:ln>
            <a:noFill/>
          </a:ln>
        </p:spPr>
        <p:txBody>
          <a:bodyPr spcFirstLastPara="1" wrap="square" lIns="91425" tIns="91425" rIns="91425" bIns="91425" anchor="t" anchorCtr="0">
            <a:noAutofit/>
          </a:bodyPr>
          <a:lstStyle/>
          <a:p>
            <a:pPr lvl="0">
              <a:buSzPts val="3000"/>
            </a:pPr>
            <a:r>
              <a:rPr lang="en-US" sz="2800" b="1" dirty="0">
                <a:solidFill>
                  <a:schemeClr val="bg1"/>
                </a:solidFill>
                <a:latin typeface="Raleway ExtraBold" panose="020B0503030101060003" pitchFamily="34" charset="77"/>
                <a:ea typeface="Georgia"/>
                <a:cs typeface="Georgia"/>
                <a:sym typeface="Georgia"/>
              </a:rPr>
              <a:t>INTRODUCTION</a:t>
            </a:r>
            <a:endParaRPr sz="2800" b="1" dirty="0">
              <a:solidFill>
                <a:schemeClr val="bg1"/>
              </a:solidFill>
              <a:latin typeface="Raleway ExtraBold" panose="020B0503030101060003" pitchFamily="34" charset="77"/>
              <a:ea typeface="Georgia"/>
              <a:cs typeface="Georgia"/>
              <a:sym typeface="Georgia"/>
            </a:endParaRPr>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marR="0" lvl="0" indent="0" algn="r" defTabSz="584200" rtl="0" eaLnBrk="1" fontAlgn="auto" latinLnBrk="0" hangingPunct="0">
              <a:lnSpc>
                <a:spcPct val="100000"/>
              </a:lnSpc>
              <a:spcBef>
                <a:spcPts val="0"/>
              </a:spcBef>
              <a:spcAft>
                <a:spcPts val="0"/>
              </a:spcAft>
              <a:buClrTx/>
              <a:buSzTx/>
              <a:buFontTx/>
              <a:buNone/>
              <a:tabLst/>
              <a:defRPr/>
            </a:pPr>
            <a:fld id="{00000000-1234-1234-1234-123412341234}" type="slidenum">
              <a:rPr kumimoji="0" lang="en-US" sz="949" b="0" i="0" u="none" strike="noStrike" kern="0" cap="none" spc="0" normalizeH="0" baseline="0" noProof="0" smtClean="0">
                <a:ln>
                  <a:noFill/>
                </a:ln>
                <a:solidFill>
                  <a:srgbClr val="FCFFFF"/>
                </a:solidFill>
                <a:effectLst/>
                <a:uLnTx/>
                <a:uFillTx/>
                <a:latin typeface="Gill Sans"/>
                <a:sym typeface="Gill Sans"/>
              </a:rPr>
              <a:pPr marL="0" marR="0" lvl="0" indent="0" algn="r" defTabSz="584200" rtl="0" eaLnBrk="1" fontAlgn="auto" latinLnBrk="0" hangingPunct="0">
                <a:lnSpc>
                  <a:spcPct val="100000"/>
                </a:lnSpc>
                <a:spcBef>
                  <a:spcPts val="0"/>
                </a:spcBef>
                <a:spcAft>
                  <a:spcPts val="0"/>
                </a:spcAft>
                <a:buClrTx/>
                <a:buSzTx/>
                <a:buFontTx/>
                <a:buNone/>
                <a:tabLst/>
                <a:defRPr/>
              </a:pPr>
              <a:t>3</a:t>
            </a:fld>
            <a:endParaRPr kumimoji="0" lang="en-US" sz="949" b="0" i="0" u="none" strike="noStrike" kern="0" cap="none" spc="0" normalizeH="0" baseline="0" noProof="0" dirty="0">
              <a:ln>
                <a:noFill/>
              </a:ln>
              <a:solidFill>
                <a:srgbClr val="FCFFFF"/>
              </a:solidFill>
              <a:effectLst/>
              <a:uLnTx/>
              <a:uFillTx/>
              <a:latin typeface="Gill Sans"/>
              <a:sym typeface="Gill Sans"/>
            </a:endParaRPr>
          </a:p>
        </p:txBody>
      </p:sp>
      <p:sp>
        <p:nvSpPr>
          <p:cNvPr id="105" name="Google Shape;105;p16"/>
          <p:cNvSpPr txBox="1">
            <a:spLocks noGrp="1"/>
          </p:cNvSpPr>
          <p:nvPr>
            <p:ph type="body" idx="4294967295"/>
          </p:nvPr>
        </p:nvSpPr>
        <p:spPr>
          <a:xfrm>
            <a:off x="804013" y="722954"/>
            <a:ext cx="7812087" cy="3998913"/>
          </a:xfrm>
          <a:prstGeom prst="rect">
            <a:avLst/>
          </a:prstGeom>
          <a:noFill/>
          <a:ln>
            <a:noFill/>
          </a:ln>
        </p:spPr>
        <p:txBody>
          <a:bodyPr spcFirstLastPara="1" wrap="square" lIns="91425" tIns="91425" rIns="91425" bIns="91425" anchor="t" anchorCtr="0">
            <a:noAutofit/>
          </a:bodyPr>
          <a:lstStyle/>
          <a:p>
            <a:pPr marL="342900" lvl="0" indent="-342900" algn="just">
              <a:spcBef>
                <a:spcPts val="1600"/>
              </a:spcBef>
              <a:buClr>
                <a:schemeClr val="bg1"/>
              </a:buClr>
              <a:buSzPts val="1400"/>
              <a:buFont typeface="Arial" panose="020B0604020202020204" pitchFamily="34" charset="0"/>
              <a:buChar char="•"/>
            </a:pPr>
            <a:r>
              <a:rPr lang="en-US" sz="2400" i="1" dirty="0">
                <a:latin typeface="Lato" panose="020F0502020204030203" pitchFamily="34" charset="77"/>
                <a:cs typeface="Times New Roman" panose="02020603050405020304" pitchFamily="18" charset="0"/>
              </a:rPr>
              <a:t>An outstanding feature of democracy is that the power to rule lies with the people.</a:t>
            </a:r>
          </a:p>
          <a:p>
            <a:pPr marL="342900" lvl="0" indent="-342900" algn="just">
              <a:spcBef>
                <a:spcPts val="1600"/>
              </a:spcBef>
              <a:buClr>
                <a:schemeClr val="bg1"/>
              </a:buClr>
              <a:buSzPts val="1400"/>
              <a:buFont typeface="Arial" panose="020B0604020202020204" pitchFamily="34" charset="0"/>
              <a:buChar char="•"/>
            </a:pPr>
            <a:r>
              <a:rPr lang="en-US" sz="2400" i="1" dirty="0">
                <a:latin typeface="Lato" panose="020F0502020204030203" pitchFamily="34" charset="77"/>
                <a:cs typeface="Times New Roman" panose="02020603050405020304" pitchFamily="18" charset="0"/>
              </a:rPr>
              <a:t>Manifestos provide an avenue to make promises or proposed policies and interventions clear to the electorates in order to win their votes. </a:t>
            </a:r>
          </a:p>
          <a:p>
            <a:pPr marL="342900" lvl="0" indent="-342900" algn="just">
              <a:spcBef>
                <a:spcPts val="1600"/>
              </a:spcBef>
              <a:buClr>
                <a:schemeClr val="bg1"/>
              </a:buClr>
              <a:buSzPts val="1400"/>
              <a:buFont typeface="Arial" panose="020B0604020202020204" pitchFamily="34" charset="0"/>
              <a:buChar char="•"/>
            </a:pPr>
            <a:r>
              <a:rPr lang="en-US" sz="2400" i="1" dirty="0">
                <a:latin typeface="Lato" panose="020F0502020204030203" pitchFamily="34" charset="77"/>
                <a:cs typeface="Times New Roman" panose="02020603050405020304" pitchFamily="18" charset="0"/>
              </a:rPr>
              <a:t>Manifestos can provide tangible means for voters to assess the capabilities of parties or could be a source of grandiose aspirations aiming to attract as many voters as possible. </a:t>
            </a:r>
          </a:p>
        </p:txBody>
      </p:sp>
    </p:spTree>
    <p:extLst>
      <p:ext uri="{BB962C8B-B14F-4D97-AF65-F5344CB8AC3E}">
        <p14:creationId xmlns:p14="http://schemas.microsoft.com/office/powerpoint/2010/main" val="16938315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782053" y="207077"/>
            <a:ext cx="8025063" cy="603049"/>
          </a:xfrm>
          <a:prstGeom prst="rect">
            <a:avLst/>
          </a:prstGeom>
          <a:noFill/>
          <a:ln>
            <a:noFill/>
          </a:ln>
        </p:spPr>
        <p:txBody>
          <a:bodyPr spcFirstLastPara="1" wrap="square" lIns="91425" tIns="91425" rIns="91425" bIns="91425" anchor="t" anchorCtr="0">
            <a:noAutofit/>
          </a:bodyPr>
          <a:lstStyle/>
          <a:p>
            <a:pPr lvl="0">
              <a:buSzPts val="3000"/>
            </a:pPr>
            <a:r>
              <a:rPr lang="en-US" sz="2400" dirty="0">
                <a:solidFill>
                  <a:schemeClr val="bg1"/>
                </a:solidFill>
                <a:ea typeface="Georgia"/>
                <a:cs typeface="Georgia"/>
                <a:sym typeface="Georgia"/>
              </a:rPr>
              <a:t>HUMAN CAPITAL INVESTMENT – </a:t>
            </a:r>
            <a:r>
              <a:rPr lang="en-US" sz="2400" dirty="0" smtClean="0">
                <a:solidFill>
                  <a:schemeClr val="bg1"/>
                </a:solidFill>
                <a:ea typeface="Georgia"/>
                <a:cs typeface="Georgia"/>
                <a:sym typeface="Georgia"/>
              </a:rPr>
              <a:t>HEALTH (56.77)</a:t>
            </a:r>
            <a:r>
              <a:rPr lang="en-US" sz="2400" dirty="0">
                <a:solidFill>
                  <a:schemeClr val="bg1"/>
                </a:solidFill>
                <a:ea typeface="Georgia"/>
                <a:cs typeface="Georgia"/>
                <a:sym typeface="Georgia"/>
              </a:rPr>
              <a:t/>
            </a:r>
            <a:br>
              <a:rPr lang="en-US" sz="2400" dirty="0">
                <a:solidFill>
                  <a:schemeClr val="bg1"/>
                </a:solidFill>
                <a:ea typeface="Georgia"/>
                <a:cs typeface="Georgia"/>
                <a:sym typeface="Georgia"/>
              </a:rPr>
            </a:br>
            <a:r>
              <a:rPr lang="en-US" sz="2400" dirty="0" smtClean="0">
                <a:solidFill>
                  <a:schemeClr val="bg1"/>
                </a:solidFill>
                <a:ea typeface="Georgia"/>
                <a:cs typeface="Georgia"/>
                <a:sym typeface="Georgia"/>
              </a:rPr>
              <a:t/>
            </a:r>
            <a:br>
              <a:rPr lang="en-US" sz="2400" dirty="0" smtClean="0">
                <a:solidFill>
                  <a:schemeClr val="bg1"/>
                </a:solidFill>
                <a:ea typeface="Georgia"/>
                <a:cs typeface="Georgia"/>
                <a:sym typeface="Georgia"/>
              </a:rPr>
            </a:br>
            <a:r>
              <a:rPr lang="en-US" sz="2400" dirty="0" smtClean="0">
                <a:solidFill>
                  <a:schemeClr val="bg1"/>
                </a:solidFill>
                <a:ea typeface="Georgia"/>
                <a:cs typeface="Georgia"/>
                <a:sym typeface="Georgia"/>
              </a:rPr>
              <a:t>(</a:t>
            </a:r>
            <a:r>
              <a:rPr lang="en-US" sz="2400" dirty="0">
                <a:solidFill>
                  <a:schemeClr val="bg1"/>
                </a:solidFill>
                <a:ea typeface="Georgia"/>
                <a:cs typeface="Georgia"/>
                <a:sym typeface="Georgia"/>
              </a:rPr>
              <a:t>Fulfilled)</a:t>
            </a:r>
            <a:br>
              <a:rPr lang="en-US" sz="2400" dirty="0">
                <a:solidFill>
                  <a:schemeClr val="bg1"/>
                </a:solidFill>
                <a:ea typeface="Georgia"/>
                <a:cs typeface="Georgia"/>
                <a:sym typeface="Georgia"/>
              </a:rPr>
            </a:br>
            <a:endParaRPr lang="en-US" sz="2400" b="1" dirty="0">
              <a:solidFill>
                <a:schemeClr val="bg1"/>
              </a:solidFill>
              <a:latin typeface="Raleway ExtraBold" panose="020B0503030101060003" pitchFamily="34" charset="77"/>
              <a:ea typeface="Georgia"/>
              <a:cs typeface="Georgia"/>
              <a:sym typeface="Georgia"/>
            </a:endParaRPr>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marR="0" lvl="0" indent="0" algn="r" defTabSz="584200" rtl="0" eaLnBrk="1" fontAlgn="auto" latinLnBrk="0" hangingPunct="0">
              <a:lnSpc>
                <a:spcPct val="100000"/>
              </a:lnSpc>
              <a:spcBef>
                <a:spcPts val="0"/>
              </a:spcBef>
              <a:spcAft>
                <a:spcPts val="0"/>
              </a:spcAft>
              <a:buClrTx/>
              <a:buSzTx/>
              <a:buFontTx/>
              <a:buNone/>
              <a:tabLst/>
              <a:defRPr/>
            </a:pPr>
            <a:fld id="{00000000-1234-1234-1234-123412341234}" type="slidenum">
              <a:rPr kumimoji="0" lang="en-US" sz="949" b="0" i="0" u="none" strike="noStrike" kern="0" cap="none" spc="0" normalizeH="0" baseline="0" noProof="0" smtClean="0">
                <a:ln>
                  <a:noFill/>
                </a:ln>
                <a:solidFill>
                  <a:srgbClr val="FCFFFF"/>
                </a:solidFill>
                <a:effectLst/>
                <a:uLnTx/>
                <a:uFillTx/>
                <a:latin typeface="Gill Sans"/>
                <a:sym typeface="Gill Sans"/>
              </a:rPr>
              <a:pPr marL="0" marR="0" lvl="0" indent="0" algn="r" defTabSz="584200" rtl="0" eaLnBrk="1" fontAlgn="auto" latinLnBrk="0" hangingPunct="0">
                <a:lnSpc>
                  <a:spcPct val="100000"/>
                </a:lnSpc>
                <a:spcBef>
                  <a:spcPts val="0"/>
                </a:spcBef>
                <a:spcAft>
                  <a:spcPts val="0"/>
                </a:spcAft>
                <a:buClrTx/>
                <a:buSzTx/>
                <a:buFontTx/>
                <a:buNone/>
                <a:tabLst/>
                <a:defRPr/>
              </a:pPr>
              <a:t>30</a:t>
            </a:fld>
            <a:endParaRPr kumimoji="0" lang="en-US" sz="949" b="0" i="0" u="none" strike="noStrike" kern="0" cap="none" spc="0" normalizeH="0" baseline="0" noProof="0" dirty="0">
              <a:ln>
                <a:noFill/>
              </a:ln>
              <a:solidFill>
                <a:srgbClr val="FCFFFF"/>
              </a:solidFill>
              <a:effectLst/>
              <a:uLnTx/>
              <a:uFillTx/>
              <a:latin typeface="Gill Sans"/>
              <a:sym typeface="Gill Sans"/>
            </a:endParaRPr>
          </a:p>
        </p:txBody>
      </p:sp>
      <p:sp>
        <p:nvSpPr>
          <p:cNvPr id="6" name="Google Shape;105;p16">
            <a:extLst>
              <a:ext uri="{FF2B5EF4-FFF2-40B4-BE49-F238E27FC236}">
                <a16:creationId xmlns:a16="http://schemas.microsoft.com/office/drawing/2014/main" id="{7F357EDA-77EA-40DF-996D-E82F7E28FB8E}"/>
              </a:ext>
            </a:extLst>
          </p:cNvPr>
          <p:cNvSpPr txBox="1">
            <a:spLocks/>
          </p:cNvSpPr>
          <p:nvPr/>
        </p:nvSpPr>
        <p:spPr>
          <a:xfrm>
            <a:off x="453677" y="1177574"/>
            <a:ext cx="8148731" cy="3758849"/>
          </a:xfrm>
          <a:prstGeom prst="rect">
            <a:avLst/>
          </a:prstGeom>
          <a:noFill/>
          <a:ln>
            <a:noFill/>
          </a:ln>
        </p:spPr>
        <p:txBody>
          <a:bodyPr spcFirstLastPara="1" wrap="square" lIns="91425" tIns="91425" rIns="91425" bIns="91425" anchor="t" anchorCtr="0">
            <a:noAutofit/>
          </a:bodyPr>
          <a:lstStyle>
            <a:lvl1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1pPr>
            <a:lvl2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2pPr>
            <a:lvl3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3pPr>
            <a:lvl4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4pPr>
            <a:lvl5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5pPr>
            <a:lvl6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6pPr>
            <a:lvl7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7pPr>
            <a:lvl8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8pPr>
            <a:lvl9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9pPr>
          </a:lstStyle>
          <a:p>
            <a:pPr marL="342900" marR="0" lvl="0" indent="-342900" algn="just" defTabSz="308063" rtl="0" eaLnBrk="1" fontAlgn="auto" latinLnBrk="0" hangingPunct="1">
              <a:lnSpc>
                <a:spcPct val="100000"/>
              </a:lnSpc>
              <a:spcBef>
                <a:spcPts val="1600"/>
              </a:spcBef>
              <a:spcAft>
                <a:spcPts val="0"/>
              </a:spcAft>
              <a:buClr>
                <a:srgbClr val="FCFFFF"/>
              </a:buClr>
              <a:buSzPts val="1400"/>
              <a:buFont typeface="Arial" panose="020B0604020202020204" pitchFamily="34" charset="0"/>
              <a:buChar char="•"/>
              <a:tabLst/>
              <a:defRPr/>
            </a:pPr>
            <a:r>
              <a:rPr kumimoji="0" lang="en-US" sz="2000" b="0" i="0"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Reviewing and restructuring the sources of funding, as well as the institutional arrangements for the management of the National Health Insurance Fund (NHIF)</a:t>
            </a:r>
          </a:p>
          <a:p>
            <a:pPr marL="342900" marR="0" lvl="0" indent="-342900" algn="just" defTabSz="308063" rtl="0" eaLnBrk="1" fontAlgn="auto" latinLnBrk="0" hangingPunct="1">
              <a:lnSpc>
                <a:spcPct val="100000"/>
              </a:lnSpc>
              <a:spcBef>
                <a:spcPts val="1600"/>
              </a:spcBef>
              <a:spcAft>
                <a:spcPts val="0"/>
              </a:spcAft>
              <a:buClr>
                <a:srgbClr val="FCFFFF"/>
              </a:buClr>
              <a:buSzPts val="1400"/>
              <a:buFont typeface="Arial" panose="020B0604020202020204" pitchFamily="34" charset="0"/>
              <a:buChar char="•"/>
              <a:tabLst/>
              <a:defRPr/>
            </a:pPr>
            <a:r>
              <a:rPr kumimoji="0" lang="en-US" sz="2000" b="0" i="0"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Directing and strictly ceding all funds raised through the NHIA Levy into the NHIF</a:t>
            </a:r>
          </a:p>
          <a:p>
            <a:pPr marL="685800" marR="0" lvl="0" indent="-342900" algn="just" defTabSz="308063" rtl="0" eaLnBrk="1" fontAlgn="auto" latinLnBrk="0" hangingPunct="1">
              <a:lnSpc>
                <a:spcPct val="100000"/>
              </a:lnSpc>
              <a:spcBef>
                <a:spcPts val="1600"/>
              </a:spcBef>
              <a:spcAft>
                <a:spcPts val="0"/>
              </a:spcAft>
              <a:buClr>
                <a:srgbClr val="FCFFFF"/>
              </a:buClr>
              <a:buSzPts val="1400"/>
              <a:buFont typeface="Wingdings" panose="05000000000000000000" pitchFamily="2" charset="2"/>
              <a:buChar char="§"/>
              <a:tabLst/>
              <a:defRPr/>
            </a:pPr>
            <a:r>
              <a:rPr kumimoji="0" lang="en-US" sz="1500" b="0" i="0"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NHIL Amendment bill was passed in Parliament and a technical team was constituted</a:t>
            </a:r>
          </a:p>
          <a:p>
            <a:pPr marL="342900" marR="0" lvl="0" indent="-342900" algn="just" defTabSz="308063" rtl="0" eaLnBrk="1" fontAlgn="auto" latinLnBrk="0" hangingPunct="1">
              <a:lnSpc>
                <a:spcPct val="100000"/>
              </a:lnSpc>
              <a:spcBef>
                <a:spcPts val="1600"/>
              </a:spcBef>
              <a:spcAft>
                <a:spcPts val="0"/>
              </a:spcAft>
              <a:buClr>
                <a:srgbClr val="FCFFFF"/>
              </a:buClr>
              <a:buSzPts val="1400"/>
              <a:buFont typeface="Arial" panose="020B0604020202020204" pitchFamily="34" charset="0"/>
              <a:buChar char="•"/>
              <a:tabLst/>
              <a:defRPr/>
            </a:pPr>
            <a:r>
              <a:rPr kumimoji="0" lang="en-US" sz="2000" b="0" i="1"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Restoring trainee nurses’ allowances in full</a:t>
            </a:r>
          </a:p>
          <a:p>
            <a:pPr marL="685800" marR="0" lvl="0" indent="-342900" algn="just" defTabSz="308063" rtl="0" eaLnBrk="1" fontAlgn="auto" latinLnBrk="0" hangingPunct="1">
              <a:lnSpc>
                <a:spcPct val="100000"/>
              </a:lnSpc>
              <a:spcBef>
                <a:spcPts val="1600"/>
              </a:spcBef>
              <a:spcAft>
                <a:spcPts val="0"/>
              </a:spcAft>
              <a:buClr>
                <a:srgbClr val="FCFFFF"/>
              </a:buClr>
              <a:buSzPts val="1400"/>
              <a:buFont typeface="Wingdings" panose="05000000000000000000" pitchFamily="2" charset="2"/>
              <a:buChar char="§"/>
              <a:tabLst/>
              <a:defRPr/>
            </a:pPr>
            <a:r>
              <a:rPr kumimoji="0" lang="en-US" sz="1500" b="0" i="1"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This has been restored</a:t>
            </a:r>
            <a:endParaRPr kumimoji="0" lang="en-US" sz="1500" b="0" i="0"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endParaRPr>
          </a:p>
          <a:p>
            <a:pPr marL="342900" marR="0" lvl="0" indent="-342900" algn="just" defTabSz="308063" rtl="0" eaLnBrk="1" fontAlgn="auto" latinLnBrk="0" hangingPunct="1">
              <a:lnSpc>
                <a:spcPct val="100000"/>
              </a:lnSpc>
              <a:spcBef>
                <a:spcPts val="1600"/>
              </a:spcBef>
              <a:spcAft>
                <a:spcPts val="0"/>
              </a:spcAft>
              <a:buClr>
                <a:srgbClr val="FCFFFF"/>
              </a:buClr>
              <a:buSzPts val="1400"/>
              <a:buFont typeface="Arial" panose="020B0604020202020204" pitchFamily="34" charset="0"/>
              <a:buChar char="•"/>
              <a:tabLst/>
              <a:defRPr/>
            </a:pPr>
            <a:endParaRPr kumimoji="0" lang="en-US" sz="2000" b="0" i="1"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endParaRPr>
          </a:p>
        </p:txBody>
      </p:sp>
    </p:spTree>
    <p:extLst>
      <p:ext uri="{BB962C8B-B14F-4D97-AF65-F5344CB8AC3E}">
        <p14:creationId xmlns:p14="http://schemas.microsoft.com/office/powerpoint/2010/main" val="25095332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287379" y="128588"/>
            <a:ext cx="6569242" cy="986723"/>
          </a:xfrm>
          <a:prstGeom prst="rect">
            <a:avLst/>
          </a:prstGeom>
          <a:noFill/>
          <a:ln>
            <a:noFill/>
          </a:ln>
        </p:spPr>
        <p:txBody>
          <a:bodyPr spcFirstLastPara="1" wrap="square" lIns="91425" tIns="91425" rIns="91425" bIns="91425" anchor="t" anchorCtr="0">
            <a:noAutofit/>
          </a:bodyPr>
          <a:lstStyle/>
          <a:p>
            <a:pPr lvl="0">
              <a:buSzPts val="3000"/>
            </a:pPr>
            <a:r>
              <a:rPr lang="en-US" sz="2400" dirty="0">
                <a:solidFill>
                  <a:schemeClr val="bg1"/>
                </a:solidFill>
                <a:ea typeface="Georgia"/>
                <a:cs typeface="Georgia"/>
                <a:sym typeface="Georgia"/>
              </a:rPr>
              <a:t>HUMAN CAPITAL INVESTMENT </a:t>
            </a:r>
            <a:r>
              <a:rPr lang="en-US" sz="2800" dirty="0">
                <a:solidFill>
                  <a:schemeClr val="bg1"/>
                </a:solidFill>
                <a:ea typeface="Georgia"/>
                <a:cs typeface="Georgia"/>
                <a:sym typeface="Georgia"/>
              </a:rPr>
              <a:t>– </a:t>
            </a:r>
            <a:r>
              <a:rPr lang="en-US" sz="2400" dirty="0">
                <a:solidFill>
                  <a:schemeClr val="bg1"/>
                </a:solidFill>
                <a:ea typeface="Georgia"/>
                <a:cs typeface="Georgia"/>
                <a:sym typeface="Georgia"/>
              </a:rPr>
              <a:t>HEALTH</a:t>
            </a:r>
            <a:br>
              <a:rPr lang="en-US" sz="2400" dirty="0">
                <a:solidFill>
                  <a:schemeClr val="bg1"/>
                </a:solidFill>
                <a:ea typeface="Georgia"/>
                <a:cs typeface="Georgia"/>
                <a:sym typeface="Georgia"/>
              </a:rPr>
            </a:br>
            <a:r>
              <a:rPr lang="en-US" sz="2200" dirty="0">
                <a:solidFill>
                  <a:schemeClr val="bg1"/>
                </a:solidFill>
                <a:ea typeface="Georgia"/>
                <a:cs typeface="Georgia"/>
                <a:sym typeface="Georgia"/>
              </a:rPr>
              <a:t>(Partially and Yet to Be Fulfilled)</a:t>
            </a:r>
            <a:endParaRPr sz="2200" b="1" dirty="0">
              <a:solidFill>
                <a:schemeClr val="bg1"/>
              </a:solidFill>
              <a:ea typeface="Georgia"/>
              <a:cs typeface="Georgia"/>
              <a:sym typeface="Georgia"/>
            </a:endParaRPr>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marR="0" lvl="0" indent="0" algn="r" defTabSz="584200" rtl="0" eaLnBrk="1" fontAlgn="auto" latinLnBrk="0" hangingPunct="0">
              <a:lnSpc>
                <a:spcPct val="100000"/>
              </a:lnSpc>
              <a:spcBef>
                <a:spcPts val="0"/>
              </a:spcBef>
              <a:spcAft>
                <a:spcPts val="0"/>
              </a:spcAft>
              <a:buClrTx/>
              <a:buSzTx/>
              <a:buFontTx/>
              <a:buNone/>
              <a:tabLst/>
              <a:defRPr/>
            </a:pPr>
            <a:fld id="{00000000-1234-1234-1234-123412341234}" type="slidenum">
              <a:rPr kumimoji="0" lang="en-US" sz="949" b="0" i="0" u="none" strike="noStrike" kern="0" cap="none" spc="0" normalizeH="0" baseline="0" noProof="0" smtClean="0">
                <a:ln>
                  <a:noFill/>
                </a:ln>
                <a:solidFill>
                  <a:srgbClr val="FCFFFF"/>
                </a:solidFill>
                <a:effectLst/>
                <a:uLnTx/>
                <a:uFillTx/>
                <a:latin typeface="Gill Sans"/>
                <a:sym typeface="Gill Sans"/>
              </a:rPr>
              <a:pPr marL="0" marR="0" lvl="0" indent="0" algn="r" defTabSz="584200" rtl="0" eaLnBrk="1" fontAlgn="auto" latinLnBrk="0" hangingPunct="0">
                <a:lnSpc>
                  <a:spcPct val="100000"/>
                </a:lnSpc>
                <a:spcBef>
                  <a:spcPts val="0"/>
                </a:spcBef>
                <a:spcAft>
                  <a:spcPts val="0"/>
                </a:spcAft>
                <a:buClrTx/>
                <a:buSzTx/>
                <a:buFontTx/>
                <a:buNone/>
                <a:tabLst/>
                <a:defRPr/>
              </a:pPr>
              <a:t>31</a:t>
            </a:fld>
            <a:endParaRPr kumimoji="0" lang="en-US" sz="949" b="0" i="0" u="none" strike="noStrike" kern="0" cap="none" spc="0" normalizeH="0" baseline="0" noProof="0" dirty="0">
              <a:ln>
                <a:noFill/>
              </a:ln>
              <a:solidFill>
                <a:srgbClr val="FCFFFF"/>
              </a:solidFill>
              <a:effectLst/>
              <a:uLnTx/>
              <a:uFillTx/>
              <a:latin typeface="Gill Sans"/>
              <a:sym typeface="Gill Sans"/>
            </a:endParaRPr>
          </a:p>
        </p:txBody>
      </p:sp>
      <p:sp>
        <p:nvSpPr>
          <p:cNvPr id="6" name="Google Shape;105;p16">
            <a:extLst>
              <a:ext uri="{FF2B5EF4-FFF2-40B4-BE49-F238E27FC236}">
                <a16:creationId xmlns:a16="http://schemas.microsoft.com/office/drawing/2014/main" id="{7F357EDA-77EA-40DF-996D-E82F7E28FB8E}"/>
              </a:ext>
            </a:extLst>
          </p:cNvPr>
          <p:cNvSpPr txBox="1">
            <a:spLocks/>
          </p:cNvSpPr>
          <p:nvPr/>
        </p:nvSpPr>
        <p:spPr>
          <a:xfrm>
            <a:off x="302274" y="970381"/>
            <a:ext cx="3999900" cy="3758849"/>
          </a:xfrm>
          <a:prstGeom prst="rect">
            <a:avLst/>
          </a:prstGeom>
          <a:noFill/>
          <a:ln>
            <a:noFill/>
          </a:ln>
        </p:spPr>
        <p:txBody>
          <a:bodyPr spcFirstLastPara="1" wrap="square" lIns="91425" tIns="91425" rIns="91425" bIns="91425" anchor="t" anchorCtr="0">
            <a:noAutofit/>
          </a:bodyPr>
          <a:lstStyle>
            <a:lvl1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1pPr>
            <a:lvl2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2pPr>
            <a:lvl3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3pPr>
            <a:lvl4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4pPr>
            <a:lvl5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5pPr>
            <a:lvl6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6pPr>
            <a:lvl7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7pPr>
            <a:lvl8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8pPr>
            <a:lvl9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9pPr>
          </a:lstStyle>
          <a:p>
            <a:pPr marL="342900" marR="0" lvl="0" indent="-342900" algn="just" defTabSz="308063" rtl="0" eaLnBrk="1" fontAlgn="auto" latinLnBrk="0" hangingPunct="1">
              <a:lnSpc>
                <a:spcPct val="100000"/>
              </a:lnSpc>
              <a:spcBef>
                <a:spcPts val="1600"/>
              </a:spcBef>
              <a:spcAft>
                <a:spcPts val="0"/>
              </a:spcAft>
              <a:buClr>
                <a:srgbClr val="FCFFFF"/>
              </a:buClr>
              <a:buSzPts val="1400"/>
              <a:buFont typeface="Arial" panose="020B0604020202020204" pitchFamily="34" charset="0"/>
              <a:buChar char="•"/>
              <a:tabLst/>
              <a:defRPr/>
            </a:pPr>
            <a:r>
              <a:rPr kumimoji="0" lang="en-US" sz="2000" b="0" i="0"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Implementing a comprehensive plan for the safe disposal of biomedical waste</a:t>
            </a:r>
            <a:endParaRPr kumimoji="0" lang="en-US" sz="1500" b="0" i="0"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endParaRPr>
          </a:p>
          <a:p>
            <a:pPr marL="342900" marR="0" lvl="0" indent="-342900" algn="just" defTabSz="308063" rtl="0" eaLnBrk="1" fontAlgn="auto" latinLnBrk="0" hangingPunct="1">
              <a:lnSpc>
                <a:spcPct val="100000"/>
              </a:lnSpc>
              <a:spcBef>
                <a:spcPts val="1600"/>
              </a:spcBef>
              <a:spcAft>
                <a:spcPts val="0"/>
              </a:spcAft>
              <a:buClr>
                <a:srgbClr val="FCFFFF"/>
              </a:buClr>
              <a:buSzPts val="1400"/>
              <a:buFont typeface="Arial" panose="020B0604020202020204" pitchFamily="34" charset="0"/>
              <a:buChar char="•"/>
              <a:tabLst/>
              <a:defRPr/>
            </a:pPr>
            <a:r>
              <a:rPr kumimoji="0" lang="en-US" sz="2000" b="0" i="1"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Incorporating traditional medicine in the health delivery system</a:t>
            </a:r>
          </a:p>
          <a:p>
            <a:pPr marL="342900" marR="0" lvl="0" indent="-342900" algn="just" defTabSz="308063" rtl="0" eaLnBrk="1" fontAlgn="auto" latinLnBrk="0" hangingPunct="1">
              <a:lnSpc>
                <a:spcPct val="100000"/>
              </a:lnSpc>
              <a:spcBef>
                <a:spcPts val="1600"/>
              </a:spcBef>
              <a:spcAft>
                <a:spcPts val="0"/>
              </a:spcAft>
              <a:buClr>
                <a:srgbClr val="FCFFFF"/>
              </a:buClr>
              <a:buSzPts val="1400"/>
              <a:buFont typeface="Arial" panose="020B0604020202020204" pitchFamily="34" charset="0"/>
              <a:buChar char="•"/>
              <a:tabLst/>
              <a:defRPr/>
            </a:pPr>
            <a:r>
              <a:rPr kumimoji="0" lang="en-US" sz="1500" b="0" i="0"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Working with the private sector to establish a world class Research &amp; Laboratory Centre within a responsive National Laboratory System</a:t>
            </a:r>
          </a:p>
          <a:p>
            <a:pPr marL="342900" marR="0" lvl="0" indent="-342900" algn="just" defTabSz="308063" rtl="0" eaLnBrk="1" fontAlgn="auto" latinLnBrk="0" hangingPunct="1">
              <a:lnSpc>
                <a:spcPct val="100000"/>
              </a:lnSpc>
              <a:spcBef>
                <a:spcPts val="1600"/>
              </a:spcBef>
              <a:spcAft>
                <a:spcPts val="0"/>
              </a:spcAft>
              <a:buClr>
                <a:srgbClr val="FCFFFF"/>
              </a:buClr>
              <a:buSzPts val="1400"/>
              <a:buFont typeface="Arial" panose="020B0604020202020204" pitchFamily="34" charset="0"/>
              <a:buChar char="•"/>
              <a:tabLst/>
              <a:defRPr/>
            </a:pPr>
            <a:endParaRPr kumimoji="0" lang="en-US" sz="2000" b="0" i="1"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endParaRPr>
          </a:p>
        </p:txBody>
      </p:sp>
      <p:sp>
        <p:nvSpPr>
          <p:cNvPr id="7" name="Google Shape;105;p16">
            <a:extLst>
              <a:ext uri="{FF2B5EF4-FFF2-40B4-BE49-F238E27FC236}">
                <a16:creationId xmlns:a16="http://schemas.microsoft.com/office/drawing/2014/main" id="{66DC1C22-82B9-4D04-9E11-05B1EA24AD46}"/>
              </a:ext>
            </a:extLst>
          </p:cNvPr>
          <p:cNvSpPr txBox="1">
            <a:spLocks/>
          </p:cNvSpPr>
          <p:nvPr/>
        </p:nvSpPr>
        <p:spPr>
          <a:xfrm>
            <a:off x="4572000" y="929273"/>
            <a:ext cx="3999900" cy="3841064"/>
          </a:xfrm>
          <a:prstGeom prst="rect">
            <a:avLst/>
          </a:prstGeom>
          <a:noFill/>
          <a:ln>
            <a:noFill/>
          </a:ln>
        </p:spPr>
        <p:txBody>
          <a:bodyPr spcFirstLastPara="1" wrap="square" lIns="91425" tIns="91425" rIns="91425" bIns="91425" anchor="t" anchorCtr="0">
            <a:noAutofit/>
          </a:bodyPr>
          <a:lstStyle>
            <a:lvl1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1pPr>
            <a:lvl2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2pPr>
            <a:lvl3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3pPr>
            <a:lvl4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4pPr>
            <a:lvl5pPr marL="174123" marR="0" indent="0" algn="l" defTabSz="308063" rtl="0" eaLnBrk="1" latinLnBrk="0" hangingPunct="1">
              <a:lnSpc>
                <a:spcPct val="100000"/>
              </a:lnSpc>
              <a:spcBef>
                <a:spcPts val="2531"/>
              </a:spcBef>
              <a:spcAft>
                <a:spcPts val="0"/>
              </a:spcAft>
              <a:buClr>
                <a:srgbClr val="D08491"/>
              </a:buClr>
              <a:buSzPct val="171000"/>
              <a:buFontTx/>
              <a:buNone/>
              <a:tabLst/>
              <a:defRPr sz="2215" b="0" i="0" u="none" strike="noStrike" cap="none" spc="0" baseline="0">
                <a:ln>
                  <a:noFill/>
                </a:ln>
                <a:solidFill>
                  <a:srgbClr val="FFFFFF"/>
                </a:solidFill>
                <a:uFillTx/>
                <a:latin typeface="+mn-lt"/>
                <a:ea typeface="+mn-ea"/>
                <a:cs typeface="+mn-cs"/>
                <a:sym typeface="American Typewriter Light"/>
              </a:defRPr>
            </a:lvl5pPr>
            <a:lvl6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6pPr>
            <a:lvl7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7pPr>
            <a:lvl8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8pPr>
            <a:lvl9pPr marL="12831505" marR="0" indent="-12657382" algn="l" defTabSz="308063" rtl="0" eaLnBrk="1" latinLnBrk="0" hangingPunct="1">
              <a:lnSpc>
                <a:spcPct val="100000"/>
              </a:lnSpc>
              <a:spcBef>
                <a:spcPts val="2531"/>
              </a:spcBef>
              <a:spcAft>
                <a:spcPts val="0"/>
              </a:spcAft>
              <a:buClr>
                <a:srgbClr val="D08491"/>
              </a:buClr>
              <a:buSzPct val="171000"/>
              <a:buFontTx/>
              <a:buChar char="•"/>
              <a:tabLst/>
              <a:defRPr sz="2215" b="0" i="0" u="none" strike="noStrike" cap="none" spc="0" baseline="0">
                <a:ln>
                  <a:noFill/>
                </a:ln>
                <a:solidFill>
                  <a:srgbClr val="FFFFFF"/>
                </a:solidFill>
                <a:uFillTx/>
                <a:latin typeface="+mn-lt"/>
                <a:ea typeface="+mn-ea"/>
                <a:cs typeface="+mn-cs"/>
                <a:sym typeface="American Typewriter Light"/>
              </a:defRPr>
            </a:lvl9pPr>
          </a:lstStyle>
          <a:p>
            <a:pPr marL="342900" marR="0" lvl="0" indent="-342900" algn="just" defTabSz="308063" rtl="0" eaLnBrk="1" fontAlgn="auto" latinLnBrk="0" hangingPunct="1">
              <a:lnSpc>
                <a:spcPct val="100000"/>
              </a:lnSpc>
              <a:spcBef>
                <a:spcPts val="1600"/>
              </a:spcBef>
              <a:spcAft>
                <a:spcPts val="0"/>
              </a:spcAft>
              <a:buClr>
                <a:srgbClr val="FCFFFF"/>
              </a:buClr>
              <a:buSzPts val="1400"/>
              <a:buFont typeface="Arial" panose="020B0604020202020204" pitchFamily="34" charset="0"/>
              <a:buChar char="•"/>
              <a:tabLst/>
              <a:defRPr/>
            </a:pPr>
            <a:r>
              <a:rPr kumimoji="0" lang="en-US" sz="2000" b="0" i="1"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Implementing a National Epidemic Response System</a:t>
            </a:r>
            <a:endParaRPr kumimoji="0" lang="en-US" sz="1500" b="0" i="1"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endParaRPr>
          </a:p>
          <a:p>
            <a:pPr marL="342900" marR="0" lvl="0" indent="-342900" algn="just" defTabSz="308063" rtl="0" eaLnBrk="1" fontAlgn="auto" latinLnBrk="0" hangingPunct="1">
              <a:lnSpc>
                <a:spcPct val="100000"/>
              </a:lnSpc>
              <a:spcBef>
                <a:spcPts val="1600"/>
              </a:spcBef>
              <a:spcAft>
                <a:spcPts val="0"/>
              </a:spcAft>
              <a:buClr>
                <a:srgbClr val="FCFFFF"/>
              </a:buClr>
              <a:buSzPts val="1400"/>
              <a:buFont typeface="Arial" panose="020B0604020202020204" pitchFamily="34" charset="0"/>
              <a:buChar char="•"/>
              <a:tabLst/>
              <a:defRPr/>
            </a:pPr>
            <a:r>
              <a:rPr kumimoji="0" lang="en-US" sz="2000" b="0" i="1" u="none" strike="noStrike" kern="0" cap="none" spc="0" normalizeH="0" baseline="0" noProof="0" dirty="0" smtClean="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Working </a:t>
            </a:r>
            <a:r>
              <a:rPr kumimoji="0" lang="en-US" sz="2000" b="0" i="1"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with the private sector to establish trauma </a:t>
            </a:r>
            <a:r>
              <a:rPr kumimoji="0" lang="en-US" sz="2000" b="0" i="1" u="none" strike="noStrike" kern="0" cap="none" spc="0" normalizeH="0" baseline="0" noProof="0" dirty="0" err="1">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centres</a:t>
            </a:r>
            <a:r>
              <a:rPr kumimoji="0" lang="en-US" sz="2000" b="0" i="1"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rPr>
              <a:t> within hospitals along the main highways, in order to facilitate medical treatment of citizens in cases of accidents</a:t>
            </a:r>
          </a:p>
          <a:p>
            <a:pPr marL="342900" marR="0" lvl="0" indent="0" algn="just" defTabSz="308063" rtl="0" eaLnBrk="1" fontAlgn="auto" latinLnBrk="0" hangingPunct="1">
              <a:lnSpc>
                <a:spcPct val="100000"/>
              </a:lnSpc>
              <a:spcBef>
                <a:spcPts val="1600"/>
              </a:spcBef>
              <a:spcAft>
                <a:spcPts val="0"/>
              </a:spcAft>
              <a:buClr>
                <a:srgbClr val="FCFFFF"/>
              </a:buClr>
              <a:buSzPts val="1400"/>
              <a:buFontTx/>
              <a:buNone/>
              <a:tabLst/>
              <a:defRPr/>
            </a:pPr>
            <a:endParaRPr kumimoji="0" lang="en-US" sz="2000" b="0" i="1" u="none" strike="noStrike" kern="0" cap="none" spc="0" normalizeH="0" baseline="0" noProof="0" dirty="0">
              <a:ln>
                <a:noFill/>
              </a:ln>
              <a:solidFill>
                <a:srgbClr val="FFFFFF"/>
              </a:solidFill>
              <a:effectLst/>
              <a:uLnTx/>
              <a:uFillTx/>
              <a:latin typeface="Lato" panose="020F0502020204030203" pitchFamily="34" charset="77"/>
              <a:cs typeface="Times New Roman" panose="02020603050405020304" pitchFamily="18" charset="0"/>
              <a:sym typeface="American Typewriter Light"/>
            </a:endParaRPr>
          </a:p>
        </p:txBody>
      </p:sp>
    </p:spTree>
    <p:extLst>
      <p:ext uri="{BB962C8B-B14F-4D97-AF65-F5344CB8AC3E}">
        <p14:creationId xmlns:p14="http://schemas.microsoft.com/office/powerpoint/2010/main" val="20523705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331912" y="207077"/>
            <a:ext cx="6400383" cy="755449"/>
          </a:xfrm>
          <a:prstGeom prst="rect">
            <a:avLst/>
          </a:prstGeom>
          <a:noFill/>
          <a:ln>
            <a:noFill/>
          </a:ln>
        </p:spPr>
        <p:txBody>
          <a:bodyPr spcFirstLastPara="1" wrap="square" lIns="91425" tIns="91425" rIns="91425" bIns="91425" anchor="t" anchorCtr="0">
            <a:noAutofit/>
          </a:bodyPr>
          <a:lstStyle/>
          <a:p>
            <a:pPr lvl="0">
              <a:buSzPts val="3000"/>
            </a:pPr>
            <a:r>
              <a:rPr lang="en-US" sz="2800" dirty="0">
                <a:solidFill>
                  <a:schemeClr val="bg1"/>
                </a:solidFill>
                <a:ea typeface="Georgia"/>
                <a:cs typeface="Georgia"/>
                <a:sym typeface="Georgia"/>
              </a:rPr>
              <a:t>Human Capital </a:t>
            </a:r>
            <a:r>
              <a:rPr lang="en-US" sz="2800" dirty="0" smtClean="0">
                <a:solidFill>
                  <a:schemeClr val="bg1"/>
                </a:solidFill>
                <a:ea typeface="Georgia"/>
                <a:cs typeface="Georgia"/>
                <a:sym typeface="Georgia"/>
              </a:rPr>
              <a:t>Investment- Health </a:t>
            </a:r>
            <a:endParaRPr lang="en-US" sz="2000" dirty="0">
              <a:solidFill>
                <a:schemeClr val="bg1"/>
              </a:solidFill>
              <a:ea typeface="Georgia"/>
              <a:cs typeface="Georgia"/>
              <a:sym typeface="Georgia"/>
            </a:endParaRPr>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marR="0" lvl="0" indent="0" algn="r" defTabSz="584200" rtl="0" eaLnBrk="1" fontAlgn="auto" latinLnBrk="0" hangingPunct="0">
              <a:lnSpc>
                <a:spcPct val="100000"/>
              </a:lnSpc>
              <a:spcBef>
                <a:spcPts val="0"/>
              </a:spcBef>
              <a:spcAft>
                <a:spcPts val="0"/>
              </a:spcAft>
              <a:buClrTx/>
              <a:buSzTx/>
              <a:buFontTx/>
              <a:buNone/>
              <a:tabLst/>
              <a:defRPr/>
            </a:pPr>
            <a:fld id="{00000000-1234-1234-1234-123412341234}" type="slidenum">
              <a:rPr kumimoji="0" lang="en-US" sz="949" b="0" i="0" u="none" strike="noStrike" kern="0" cap="none" spc="0" normalizeH="0" baseline="0" noProof="0" smtClean="0">
                <a:ln>
                  <a:noFill/>
                </a:ln>
                <a:solidFill>
                  <a:srgbClr val="FCFFFF"/>
                </a:solidFill>
                <a:effectLst/>
                <a:uLnTx/>
                <a:uFillTx/>
                <a:latin typeface="Gill Sans"/>
                <a:sym typeface="Gill Sans"/>
              </a:rPr>
              <a:pPr marL="0" marR="0" lvl="0" indent="0" algn="r" defTabSz="584200" rtl="0" eaLnBrk="1" fontAlgn="auto" latinLnBrk="0" hangingPunct="0">
                <a:lnSpc>
                  <a:spcPct val="100000"/>
                </a:lnSpc>
                <a:spcBef>
                  <a:spcPts val="0"/>
                </a:spcBef>
                <a:spcAft>
                  <a:spcPts val="0"/>
                </a:spcAft>
                <a:buClrTx/>
                <a:buSzTx/>
                <a:buFontTx/>
                <a:buNone/>
                <a:tabLst/>
                <a:defRPr/>
              </a:pPr>
              <a:t>32</a:t>
            </a:fld>
            <a:endParaRPr kumimoji="0" lang="en-US" sz="949" b="0" i="0" u="none" strike="noStrike" kern="0" cap="none" spc="0" normalizeH="0" baseline="0" noProof="0" dirty="0">
              <a:ln>
                <a:noFill/>
              </a:ln>
              <a:solidFill>
                <a:srgbClr val="FCFFFF"/>
              </a:solidFill>
              <a:effectLst/>
              <a:uLnTx/>
              <a:uFillTx/>
              <a:latin typeface="Gill Sans"/>
              <a:sym typeface="Gill Sans"/>
            </a:endParaRPr>
          </a:p>
        </p:txBody>
      </p:sp>
      <p:graphicFrame>
        <p:nvGraphicFramePr>
          <p:cNvPr id="5" name="Chart 4">
            <a:extLst>
              <a:ext uri="{FF2B5EF4-FFF2-40B4-BE49-F238E27FC236}">
                <a16:creationId xmlns:a16="http://schemas.microsoft.com/office/drawing/2014/main" id="{B47E7731-47D6-4400-8121-3512203536C9}"/>
              </a:ext>
            </a:extLst>
          </p:cNvPr>
          <p:cNvGraphicFramePr/>
          <p:nvPr/>
        </p:nvGraphicFramePr>
        <p:xfrm>
          <a:off x="506027" y="1266824"/>
          <a:ext cx="7954404" cy="32607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3202414623"/>
              </p:ext>
            </p:extLst>
          </p:nvPr>
        </p:nvGraphicFramePr>
        <p:xfrm>
          <a:off x="506027" y="962526"/>
          <a:ext cx="8144677" cy="35650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743980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214181" y="2112118"/>
            <a:ext cx="8520600" cy="607800"/>
          </a:xfrm>
          <a:prstGeom prst="rect">
            <a:avLst/>
          </a:prstGeom>
          <a:noFill/>
          <a:ln>
            <a:noFill/>
          </a:ln>
        </p:spPr>
        <p:txBody>
          <a:bodyPr spcFirstLastPara="1" wrap="square" lIns="91425" tIns="91425" rIns="91425" bIns="91425" anchor="t" anchorCtr="0">
            <a:noAutofit/>
          </a:bodyPr>
          <a:lstStyle/>
          <a:p>
            <a:pPr lvl="0">
              <a:buSzPts val="3000"/>
            </a:pPr>
            <a:r>
              <a:rPr lang="en-US" sz="2800" b="1" dirty="0">
                <a:solidFill>
                  <a:schemeClr val="bg1"/>
                </a:solidFill>
                <a:latin typeface="Raleway" panose="020B0503030101060003" pitchFamily="34" charset="77"/>
                <a:ea typeface="Georgia"/>
                <a:cs typeface="Georgia"/>
                <a:sym typeface="Georgia"/>
              </a:rPr>
              <a:t>GOVERNANCE</a:t>
            </a:r>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marR="0" lvl="0" indent="0" algn="r" defTabSz="584200" rtl="0" eaLnBrk="1" fontAlgn="auto" latinLnBrk="0" hangingPunct="0">
              <a:lnSpc>
                <a:spcPct val="100000"/>
              </a:lnSpc>
              <a:spcBef>
                <a:spcPts val="0"/>
              </a:spcBef>
              <a:spcAft>
                <a:spcPts val="0"/>
              </a:spcAft>
              <a:buClrTx/>
              <a:buSzTx/>
              <a:buFontTx/>
              <a:buNone/>
              <a:tabLst/>
              <a:defRPr/>
            </a:pPr>
            <a:fld id="{00000000-1234-1234-1234-123412341234}" type="slidenum">
              <a:rPr kumimoji="0" lang="en-US" sz="949" b="0" i="0" u="none" strike="noStrike" kern="0" cap="none" spc="0" normalizeH="0" baseline="0" noProof="0" smtClean="0">
                <a:ln>
                  <a:noFill/>
                </a:ln>
                <a:solidFill>
                  <a:srgbClr val="FCFFFF"/>
                </a:solidFill>
                <a:effectLst/>
                <a:uLnTx/>
                <a:uFillTx/>
                <a:latin typeface="Gill Sans"/>
                <a:sym typeface="Gill Sans"/>
              </a:rPr>
              <a:pPr marL="0" marR="0" lvl="0" indent="0" algn="r" defTabSz="584200" rtl="0" eaLnBrk="1" fontAlgn="auto" latinLnBrk="0" hangingPunct="0">
                <a:lnSpc>
                  <a:spcPct val="100000"/>
                </a:lnSpc>
                <a:spcBef>
                  <a:spcPts val="0"/>
                </a:spcBef>
                <a:spcAft>
                  <a:spcPts val="0"/>
                </a:spcAft>
                <a:buClrTx/>
                <a:buSzTx/>
                <a:buFontTx/>
                <a:buNone/>
                <a:tabLst/>
                <a:defRPr/>
              </a:pPr>
              <a:t>33</a:t>
            </a:fld>
            <a:endParaRPr kumimoji="0" lang="en-US" sz="949" b="0" i="0" u="none" strike="noStrike" kern="0" cap="none" spc="0" normalizeH="0" baseline="0" noProof="0" dirty="0">
              <a:ln>
                <a:noFill/>
              </a:ln>
              <a:solidFill>
                <a:srgbClr val="FCFFFF"/>
              </a:solidFill>
              <a:effectLst/>
              <a:uLnTx/>
              <a:uFillTx/>
              <a:latin typeface="Gill Sans"/>
              <a:sym typeface="Gill Sans"/>
            </a:endParaRPr>
          </a:p>
        </p:txBody>
      </p:sp>
    </p:spTree>
    <p:extLst>
      <p:ext uri="{BB962C8B-B14F-4D97-AF65-F5344CB8AC3E}">
        <p14:creationId xmlns:p14="http://schemas.microsoft.com/office/powerpoint/2010/main" val="327515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103"/>
        <p:cNvGrpSpPr/>
        <p:nvPr/>
      </p:nvGrpSpPr>
      <p:grpSpPr>
        <a:xfrm>
          <a:off x="0" y="0"/>
          <a:ext cx="0" cy="0"/>
          <a:chOff x="0" y="0"/>
          <a:chExt cx="0" cy="0"/>
        </a:xfrm>
      </p:grpSpPr>
      <p:sp>
        <p:nvSpPr>
          <p:cNvPr id="3" name="Title 2"/>
          <p:cNvSpPr>
            <a:spLocks noGrp="1"/>
          </p:cNvSpPr>
          <p:nvPr>
            <p:ph type="title"/>
          </p:nvPr>
        </p:nvSpPr>
        <p:spPr>
          <a:xfrm>
            <a:off x="311700" y="373905"/>
            <a:ext cx="8520600" cy="607800"/>
          </a:xfrm>
        </p:spPr>
        <p:txBody>
          <a:bodyPr/>
          <a:lstStyle/>
          <a:p>
            <a:pPr algn="ctr"/>
            <a:r>
              <a:rPr lang="en-GB" sz="2800" b="1" dirty="0" smtClean="0">
                <a:solidFill>
                  <a:schemeClr val="bg1"/>
                </a:solidFill>
                <a:latin typeface="Raleway" panose="020B0604020202020204" charset="0"/>
              </a:rPr>
              <a:t>Governance (59.25%)</a:t>
            </a:r>
            <a:endParaRPr lang="en-GB" sz="2800" b="1" dirty="0">
              <a:solidFill>
                <a:schemeClr val="bg1"/>
              </a:solidFill>
              <a:latin typeface="Raleway" panose="020B0604020202020204" charset="0"/>
            </a:endParaRPr>
          </a:p>
        </p:txBody>
      </p:sp>
      <p:sp>
        <p:nvSpPr>
          <p:cNvPr id="4" name="Text Placeholder 3"/>
          <p:cNvSpPr>
            <a:spLocks noGrp="1"/>
          </p:cNvSpPr>
          <p:nvPr>
            <p:ph type="body" idx="1"/>
          </p:nvPr>
        </p:nvSpPr>
        <p:spPr>
          <a:xfrm>
            <a:off x="311700" y="1203158"/>
            <a:ext cx="3999900" cy="3365817"/>
          </a:xfrm>
        </p:spPr>
        <p:txBody>
          <a:bodyPr/>
          <a:lstStyle/>
          <a:p>
            <a:pPr>
              <a:buFont typeface="Arial" panose="020B0604020202020204" pitchFamily="34" charset="0"/>
              <a:buChar char="•"/>
            </a:pPr>
            <a:r>
              <a:rPr lang="en-GB" sz="1600" b="1" dirty="0" smtClean="0">
                <a:latin typeface="Lato" panose="020B0604020202020204" charset="0"/>
              </a:rPr>
              <a:t>Governance, Corruption and Public Accountability</a:t>
            </a:r>
          </a:p>
          <a:p>
            <a:pPr>
              <a:buFont typeface="Arial" panose="020B0604020202020204" pitchFamily="34" charset="0"/>
              <a:buChar char="•"/>
            </a:pPr>
            <a:endParaRPr lang="en-GB" sz="1600" b="1" dirty="0">
              <a:latin typeface="Lato" panose="020B0604020202020204" charset="0"/>
            </a:endParaRPr>
          </a:p>
          <a:p>
            <a:pPr>
              <a:buFont typeface="Arial" panose="020B0604020202020204" pitchFamily="34" charset="0"/>
              <a:buChar char="•"/>
            </a:pPr>
            <a:r>
              <a:rPr lang="en-GB" sz="1600" b="1" dirty="0" smtClean="0">
                <a:latin typeface="Lato" panose="020B0604020202020204" charset="0"/>
              </a:rPr>
              <a:t>Foreign Affairs</a:t>
            </a:r>
          </a:p>
          <a:p>
            <a:pPr>
              <a:buFont typeface="Arial" panose="020B0604020202020204" pitchFamily="34" charset="0"/>
              <a:buChar char="•"/>
            </a:pPr>
            <a:endParaRPr lang="en-GB" sz="1600" b="1" dirty="0">
              <a:latin typeface="Lato" panose="020B0604020202020204" charset="0"/>
            </a:endParaRPr>
          </a:p>
          <a:p>
            <a:pPr>
              <a:buFont typeface="Arial" panose="020B0604020202020204" pitchFamily="34" charset="0"/>
              <a:buChar char="•"/>
            </a:pPr>
            <a:r>
              <a:rPr lang="en-GB" sz="1600" b="1" dirty="0" smtClean="0">
                <a:latin typeface="Lato" panose="020B0604020202020204" charset="0"/>
              </a:rPr>
              <a:t>Security</a:t>
            </a:r>
          </a:p>
          <a:p>
            <a:pPr>
              <a:buFont typeface="Arial" panose="020B0604020202020204" pitchFamily="34" charset="0"/>
              <a:buChar char="•"/>
            </a:pPr>
            <a:endParaRPr lang="en-GB" sz="1600" b="1" dirty="0">
              <a:latin typeface="Lato" panose="020B0604020202020204" charset="0"/>
            </a:endParaRPr>
          </a:p>
          <a:p>
            <a:pPr>
              <a:buFont typeface="Arial" panose="020B0604020202020204" pitchFamily="34" charset="0"/>
              <a:buChar char="•"/>
            </a:pPr>
            <a:r>
              <a:rPr lang="en-GB" sz="1600" b="1" dirty="0" smtClean="0">
                <a:latin typeface="Lato" panose="020B0604020202020204" charset="0"/>
              </a:rPr>
              <a:t>Local  Government </a:t>
            </a:r>
          </a:p>
          <a:p>
            <a:pPr>
              <a:buFont typeface="Arial" panose="020B0604020202020204" pitchFamily="34" charset="0"/>
              <a:buChar char="•"/>
            </a:pPr>
            <a:endParaRPr lang="en-GB" sz="1600" b="1" dirty="0">
              <a:latin typeface="Lato" panose="020B0604020202020204" charset="0"/>
            </a:endParaRPr>
          </a:p>
          <a:p>
            <a:pPr>
              <a:buFont typeface="Arial" panose="020B0604020202020204" pitchFamily="34" charset="0"/>
              <a:buChar char="•"/>
            </a:pPr>
            <a:r>
              <a:rPr lang="en-GB" sz="1600" b="1" dirty="0" smtClean="0">
                <a:latin typeface="Lato" panose="020B0604020202020204" charset="0"/>
              </a:rPr>
              <a:t>Chieftaincy, Religious Affiliation and Civil Society Organization </a:t>
            </a:r>
            <a:endParaRPr lang="en-GB" sz="1600" b="1" dirty="0">
              <a:latin typeface="Lato" panose="020B0604020202020204" charset="0"/>
            </a:endParaRPr>
          </a:p>
        </p:txBody>
      </p:sp>
      <p:sp>
        <p:nvSpPr>
          <p:cNvPr id="5" name="Text Placeholder 4"/>
          <p:cNvSpPr>
            <a:spLocks noGrp="1"/>
          </p:cNvSpPr>
          <p:nvPr>
            <p:ph type="body" idx="2"/>
          </p:nvPr>
        </p:nvSpPr>
        <p:spPr>
          <a:xfrm>
            <a:off x="4832400" y="1229974"/>
            <a:ext cx="3999900" cy="3421215"/>
          </a:xfrm>
        </p:spPr>
        <p:txBody>
          <a:bodyPr/>
          <a:lstStyle/>
          <a:p>
            <a:r>
              <a:rPr lang="en-GB" sz="1600" b="1" dirty="0" smtClean="0">
                <a:latin typeface="Lato" panose="020B0604020202020204" charset="0"/>
              </a:rPr>
              <a:t>A total of 80 promises were made under the governance theme.</a:t>
            </a:r>
          </a:p>
          <a:p>
            <a:pPr marL="139700" indent="0">
              <a:buNone/>
            </a:pPr>
            <a:endParaRPr lang="en-GB" sz="1600" b="1" dirty="0">
              <a:latin typeface="Lato" panose="020B0604020202020204" charset="0"/>
            </a:endParaRPr>
          </a:p>
          <a:p>
            <a:r>
              <a:rPr lang="en-GB" sz="1600" b="1" dirty="0" smtClean="0">
                <a:latin typeface="Lato" panose="020B0604020202020204" charset="0"/>
              </a:rPr>
              <a:t>68 from broad governance activities</a:t>
            </a:r>
          </a:p>
          <a:p>
            <a:endParaRPr lang="en-GB" sz="1600" b="1" dirty="0">
              <a:latin typeface="Lato" panose="020B0604020202020204" charset="0"/>
            </a:endParaRPr>
          </a:p>
          <a:p>
            <a:endParaRPr lang="en-GB" sz="1600" b="1" dirty="0" smtClean="0">
              <a:latin typeface="Lato" panose="020B0604020202020204" charset="0"/>
            </a:endParaRPr>
          </a:p>
          <a:p>
            <a:r>
              <a:rPr lang="en-GB" sz="1600" b="1" dirty="0" smtClean="0">
                <a:latin typeface="Lato" panose="020B0604020202020204" charset="0"/>
              </a:rPr>
              <a:t>12 under Chieftaincy, Religious Affiliation and Civil Society Organization </a:t>
            </a:r>
            <a:endParaRPr lang="en-GB" sz="1600" b="1" dirty="0">
              <a:latin typeface="Lato" panose="020B0604020202020204" charset="0"/>
            </a:endParaRPr>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marR="0" lvl="0" indent="0" algn="r" defTabSz="584200" rtl="0" eaLnBrk="1" fontAlgn="auto" latinLnBrk="0" hangingPunct="0">
              <a:lnSpc>
                <a:spcPct val="100000"/>
              </a:lnSpc>
              <a:spcBef>
                <a:spcPts val="0"/>
              </a:spcBef>
              <a:spcAft>
                <a:spcPts val="0"/>
              </a:spcAft>
              <a:buClrTx/>
              <a:buSzTx/>
              <a:buFontTx/>
              <a:buNone/>
              <a:tabLst/>
              <a:defRPr/>
            </a:pPr>
            <a:fld id="{00000000-1234-1234-1234-123412341234}" type="slidenum">
              <a:rPr kumimoji="0" lang="en-US" sz="949" b="0" i="0" u="none" strike="noStrike" kern="0" cap="none" spc="0" normalizeH="0" baseline="0" noProof="0" smtClean="0">
                <a:ln>
                  <a:noFill/>
                </a:ln>
                <a:solidFill>
                  <a:srgbClr val="FCFFFF"/>
                </a:solidFill>
                <a:effectLst/>
                <a:uLnTx/>
                <a:uFillTx/>
                <a:latin typeface="Gill Sans"/>
                <a:sym typeface="Gill Sans"/>
              </a:rPr>
              <a:pPr marL="0" marR="0" lvl="0" indent="0" algn="r" defTabSz="584200" rtl="0" eaLnBrk="1" fontAlgn="auto" latinLnBrk="0" hangingPunct="0">
                <a:lnSpc>
                  <a:spcPct val="100000"/>
                </a:lnSpc>
                <a:spcBef>
                  <a:spcPts val="0"/>
                </a:spcBef>
                <a:spcAft>
                  <a:spcPts val="0"/>
                </a:spcAft>
                <a:buClrTx/>
                <a:buSzTx/>
                <a:buFontTx/>
                <a:buNone/>
                <a:tabLst/>
                <a:defRPr/>
              </a:pPr>
              <a:t>34</a:t>
            </a:fld>
            <a:endParaRPr kumimoji="0" lang="en-US" sz="949" b="0" i="0" u="none" strike="noStrike" kern="0" cap="none" spc="0" normalizeH="0" baseline="0" noProof="0" dirty="0">
              <a:ln>
                <a:noFill/>
              </a:ln>
              <a:solidFill>
                <a:srgbClr val="FCFFFF"/>
              </a:solidFill>
              <a:effectLst/>
              <a:uLnTx/>
              <a:uFillTx/>
              <a:latin typeface="Gill Sans"/>
              <a:sym typeface="Gill Sans"/>
            </a:endParaRPr>
          </a:p>
        </p:txBody>
      </p:sp>
    </p:spTree>
    <p:extLst>
      <p:ext uri="{BB962C8B-B14F-4D97-AF65-F5344CB8AC3E}">
        <p14:creationId xmlns:p14="http://schemas.microsoft.com/office/powerpoint/2010/main" val="13358592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311700" y="-59248"/>
            <a:ext cx="8520600" cy="607800"/>
          </a:xfrm>
          <a:prstGeom prst="rect">
            <a:avLst/>
          </a:prstGeom>
          <a:noFill/>
          <a:ln>
            <a:noFill/>
          </a:ln>
        </p:spPr>
        <p:txBody>
          <a:bodyPr spcFirstLastPara="1" wrap="square" lIns="91425" tIns="91425" rIns="91425" bIns="91425" anchor="t" anchorCtr="0">
            <a:noAutofit/>
          </a:bodyPr>
          <a:lstStyle/>
          <a:p>
            <a:pPr lvl="0"/>
            <a:r>
              <a:rPr lang="en-GB" sz="2000" b="1" dirty="0">
                <a:solidFill>
                  <a:schemeClr val="bg1"/>
                </a:solidFill>
                <a:latin typeface="Raleway" panose="020B0604020202020204" charset="0"/>
              </a:rPr>
              <a:t>Governance, Corruption and Public </a:t>
            </a:r>
            <a:r>
              <a:rPr lang="en-GB" sz="2000" b="1" dirty="0" smtClean="0">
                <a:solidFill>
                  <a:schemeClr val="bg1"/>
                </a:solidFill>
                <a:latin typeface="Raleway" panose="020B0604020202020204" charset="0"/>
              </a:rPr>
              <a:t>Accountability- 43%</a:t>
            </a:r>
            <a:br>
              <a:rPr lang="en-GB" sz="2000" b="1" dirty="0" smtClean="0">
                <a:solidFill>
                  <a:schemeClr val="bg1"/>
                </a:solidFill>
                <a:latin typeface="Raleway" panose="020B0604020202020204" charset="0"/>
              </a:rPr>
            </a:br>
            <a:endParaRPr lang="en-US" sz="2000" b="1" dirty="0">
              <a:solidFill>
                <a:schemeClr val="bg1"/>
              </a:solidFill>
              <a:latin typeface="Raleway" panose="020B0604020202020204" charset="0"/>
              <a:ea typeface="Georgia"/>
              <a:cs typeface="Georgia"/>
              <a:sym typeface="Georgia"/>
            </a:endParaRPr>
          </a:p>
        </p:txBody>
      </p:sp>
      <p:sp>
        <p:nvSpPr>
          <p:cNvPr id="3" name="Text Placeholder 2"/>
          <p:cNvSpPr>
            <a:spLocks noGrp="1"/>
          </p:cNvSpPr>
          <p:nvPr>
            <p:ph type="body" idx="1"/>
          </p:nvPr>
        </p:nvSpPr>
        <p:spPr>
          <a:xfrm>
            <a:off x="311700" y="793648"/>
            <a:ext cx="3999900" cy="4049052"/>
          </a:xfrm>
        </p:spPr>
        <p:txBody>
          <a:bodyPr/>
          <a:lstStyle/>
          <a:p>
            <a:pPr marL="139700" indent="0" algn="ctr">
              <a:buNone/>
            </a:pPr>
            <a:endParaRPr lang="en-GB" b="1" dirty="0">
              <a:latin typeface="Lato" panose="020F0502020204030203" pitchFamily="34" charset="77"/>
            </a:endParaRPr>
          </a:p>
          <a:p>
            <a:r>
              <a:rPr lang="en-GB" b="1" dirty="0">
                <a:latin typeface="Lato" panose="020F0502020204030203" pitchFamily="34" charset="77"/>
              </a:rPr>
              <a:t>Established the Office of special Prosecutor</a:t>
            </a:r>
            <a:r>
              <a:rPr lang="en-GB" b="1" dirty="0" smtClean="0">
                <a:latin typeface="Lato" panose="020F0502020204030203" pitchFamily="34" charset="77"/>
              </a:rPr>
              <a:t>.</a:t>
            </a:r>
          </a:p>
          <a:p>
            <a:endParaRPr lang="en-GB" b="1" dirty="0">
              <a:latin typeface="Lato" panose="020F0502020204030203" pitchFamily="34" charset="77"/>
            </a:endParaRPr>
          </a:p>
          <a:p>
            <a:r>
              <a:rPr lang="en-GB" b="1" dirty="0">
                <a:latin typeface="Lato" panose="020F0502020204030203" pitchFamily="34" charset="77"/>
              </a:rPr>
              <a:t>Ensure the passage of the Right to Information Bill. </a:t>
            </a:r>
            <a:endParaRPr lang="en-GB" b="1" dirty="0" smtClean="0">
              <a:latin typeface="Lato" panose="020F0502020204030203" pitchFamily="34" charset="77"/>
            </a:endParaRPr>
          </a:p>
          <a:p>
            <a:endParaRPr lang="en-GB" b="1" dirty="0">
              <a:latin typeface="Lato" panose="020F0502020204030203" pitchFamily="34" charset="77"/>
            </a:endParaRPr>
          </a:p>
          <a:p>
            <a:r>
              <a:rPr lang="en-GB" b="1" dirty="0" smtClean="0">
                <a:latin typeface="Lato" panose="020F0502020204030203" pitchFamily="34" charset="77"/>
              </a:rPr>
              <a:t>Support the work of NCCE to sensitize citizens against corruption. </a:t>
            </a:r>
          </a:p>
          <a:p>
            <a:endParaRPr lang="en-GB" b="1" dirty="0">
              <a:latin typeface="Lato" panose="020F0502020204030203" pitchFamily="34" charset="77"/>
            </a:endParaRPr>
          </a:p>
          <a:p>
            <a:r>
              <a:rPr lang="en-GB" b="1" dirty="0" smtClean="0">
                <a:latin typeface="Lato" panose="020F0502020204030203" pitchFamily="34" charset="77"/>
              </a:rPr>
              <a:t>Implemented the findings of the  Public  Accounts Committee and has retrieved GHC97million between 2018 and 2019</a:t>
            </a:r>
          </a:p>
          <a:p>
            <a:pPr marL="139700" indent="0">
              <a:buNone/>
            </a:pPr>
            <a:endParaRPr lang="en-GB" b="1" dirty="0" smtClean="0">
              <a:latin typeface="Lato" panose="020F0502020204030203" pitchFamily="34" charset="77"/>
            </a:endParaRPr>
          </a:p>
          <a:p>
            <a:r>
              <a:rPr lang="en-GB" b="1" dirty="0" smtClean="0">
                <a:latin typeface="Lato" panose="020F0502020204030203" pitchFamily="34" charset="77"/>
              </a:rPr>
              <a:t>30% of appointments are female</a:t>
            </a:r>
          </a:p>
          <a:p>
            <a:pPr marL="139700" indent="0">
              <a:buNone/>
            </a:pPr>
            <a:endParaRPr lang="en-GB" b="1" dirty="0" smtClean="0">
              <a:latin typeface="Lato" panose="020F0502020204030203" pitchFamily="34" charset="77"/>
            </a:endParaRPr>
          </a:p>
          <a:p>
            <a:r>
              <a:rPr lang="en-GB" b="1" dirty="0" smtClean="0">
                <a:latin typeface="Lato" panose="020F0502020204030203" pitchFamily="34" charset="77"/>
              </a:rPr>
              <a:t>Amended the Criminal Offences Act to make corruption a felony.</a:t>
            </a:r>
          </a:p>
          <a:p>
            <a:pPr marL="139700" indent="0">
              <a:buNone/>
            </a:pPr>
            <a:endParaRPr lang="en-GB" b="1" dirty="0" smtClean="0">
              <a:latin typeface="Lato" panose="020F0502020204030203" pitchFamily="34" charset="77"/>
            </a:endParaRPr>
          </a:p>
          <a:p>
            <a:pPr marL="139700" indent="0">
              <a:buNone/>
            </a:pPr>
            <a:endParaRPr lang="en-GB" b="1" dirty="0">
              <a:latin typeface="Lato" panose="020F0502020204030203" pitchFamily="34" charset="77"/>
            </a:endParaRPr>
          </a:p>
        </p:txBody>
      </p:sp>
      <p:sp>
        <p:nvSpPr>
          <p:cNvPr id="4" name="Text Placeholder 3"/>
          <p:cNvSpPr>
            <a:spLocks noGrp="1"/>
          </p:cNvSpPr>
          <p:nvPr>
            <p:ph type="body" idx="2"/>
          </p:nvPr>
        </p:nvSpPr>
        <p:spPr>
          <a:xfrm>
            <a:off x="4860758" y="1239253"/>
            <a:ext cx="3971542" cy="3329722"/>
          </a:xfrm>
        </p:spPr>
        <p:txBody>
          <a:bodyPr/>
          <a:lstStyle/>
          <a:p>
            <a:pPr marL="139700" indent="0">
              <a:buNone/>
            </a:pPr>
            <a:endParaRPr lang="en-GB" b="1" dirty="0" smtClean="0"/>
          </a:p>
          <a:p>
            <a:r>
              <a:rPr lang="en-GB" b="1" dirty="0" smtClean="0"/>
              <a:t>Establish a website to support corruption reporting in accordance with the Whistle blowers Act 2006 (Act 720)</a:t>
            </a:r>
          </a:p>
          <a:p>
            <a:pPr marL="139700" indent="0">
              <a:buNone/>
            </a:pPr>
            <a:endParaRPr lang="en-GB" b="1" dirty="0" smtClean="0"/>
          </a:p>
          <a:p>
            <a:pPr marL="139700" indent="0">
              <a:buNone/>
            </a:pPr>
            <a:endParaRPr lang="en-GB" b="1" dirty="0" smtClean="0"/>
          </a:p>
          <a:p>
            <a:r>
              <a:rPr lang="en-GB" b="1" dirty="0" smtClean="0"/>
              <a:t>Set up a procurement audit unit at the Auditor General’s department.</a:t>
            </a:r>
          </a:p>
          <a:p>
            <a:pPr marL="139700" indent="0">
              <a:buNone/>
            </a:pPr>
            <a:endParaRPr lang="en-GB" b="1" dirty="0"/>
          </a:p>
          <a:p>
            <a:pPr marL="139700" indent="0">
              <a:buNone/>
            </a:pPr>
            <a:endParaRPr lang="en-GB" b="1" dirty="0"/>
          </a:p>
          <a:p>
            <a:r>
              <a:rPr lang="en-GB" b="1" dirty="0" smtClean="0"/>
              <a:t>Strict enforcement of PPA legislations.</a:t>
            </a:r>
          </a:p>
          <a:p>
            <a:pPr marL="139700" indent="0">
              <a:buNone/>
            </a:pPr>
            <a:endParaRPr lang="en-GB" b="1" dirty="0"/>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marR="0" lvl="0" indent="0" algn="r" defTabSz="584200" rtl="0" eaLnBrk="1" fontAlgn="auto" latinLnBrk="0" hangingPunct="0">
              <a:lnSpc>
                <a:spcPct val="100000"/>
              </a:lnSpc>
              <a:spcBef>
                <a:spcPts val="0"/>
              </a:spcBef>
              <a:spcAft>
                <a:spcPts val="0"/>
              </a:spcAft>
              <a:buClrTx/>
              <a:buSzTx/>
              <a:buFontTx/>
              <a:buNone/>
              <a:tabLst/>
              <a:defRPr/>
            </a:pPr>
            <a:fld id="{00000000-1234-1234-1234-123412341234}" type="slidenum">
              <a:rPr kumimoji="0" lang="en-US" sz="949" b="0" i="0" u="none" strike="noStrike" kern="0" cap="none" spc="0" normalizeH="0" baseline="0" noProof="0" smtClean="0">
                <a:ln>
                  <a:noFill/>
                </a:ln>
                <a:solidFill>
                  <a:srgbClr val="FCFFFF"/>
                </a:solidFill>
                <a:effectLst/>
                <a:uLnTx/>
                <a:uFillTx/>
                <a:latin typeface="Gill Sans"/>
                <a:sym typeface="Gill Sans"/>
              </a:rPr>
              <a:pPr marL="0" marR="0" lvl="0" indent="0" algn="r" defTabSz="584200" rtl="0" eaLnBrk="1" fontAlgn="auto" latinLnBrk="0" hangingPunct="0">
                <a:lnSpc>
                  <a:spcPct val="100000"/>
                </a:lnSpc>
                <a:spcBef>
                  <a:spcPts val="0"/>
                </a:spcBef>
                <a:spcAft>
                  <a:spcPts val="0"/>
                </a:spcAft>
                <a:buClrTx/>
                <a:buSzTx/>
                <a:buFontTx/>
                <a:buNone/>
                <a:tabLst/>
                <a:defRPr/>
              </a:pPr>
              <a:t>35</a:t>
            </a:fld>
            <a:endParaRPr kumimoji="0" lang="en-US" sz="949" b="0" i="0" u="none" strike="noStrike" kern="0" cap="none" spc="0" normalizeH="0" baseline="0" noProof="0" dirty="0">
              <a:ln>
                <a:noFill/>
              </a:ln>
              <a:solidFill>
                <a:srgbClr val="FCFFFF"/>
              </a:solidFill>
              <a:effectLst/>
              <a:uLnTx/>
              <a:uFillTx/>
              <a:latin typeface="Gill Sans"/>
              <a:sym typeface="Gill Sans"/>
            </a:endParaRPr>
          </a:p>
        </p:txBody>
      </p:sp>
      <p:sp>
        <p:nvSpPr>
          <p:cNvPr id="6" name="TextBox 5">
            <a:extLst>
              <a:ext uri="{FF2B5EF4-FFF2-40B4-BE49-F238E27FC236}">
                <a16:creationId xmlns:a16="http://schemas.microsoft.com/office/drawing/2014/main" id="{E87D6A88-19DF-2F4E-8494-FA2F4011F138}"/>
              </a:ext>
            </a:extLst>
          </p:cNvPr>
          <p:cNvSpPr txBox="1"/>
          <p:nvPr/>
        </p:nvSpPr>
        <p:spPr>
          <a:xfrm>
            <a:off x="469041" y="575791"/>
            <a:ext cx="3272972"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00B16B"/>
                </a:solidFill>
                <a:effectLst/>
                <a:uLnTx/>
                <a:uFillTx/>
                <a:latin typeface="Raleway SemiBold" panose="020B0503030101060003" pitchFamily="34" charset="77"/>
                <a:sym typeface="필기체"/>
              </a:rPr>
              <a:t>Fulfilled</a:t>
            </a:r>
          </a:p>
        </p:txBody>
      </p:sp>
      <p:sp>
        <p:nvSpPr>
          <p:cNvPr id="5" name="TextBox 4"/>
          <p:cNvSpPr txBox="1"/>
          <p:nvPr/>
        </p:nvSpPr>
        <p:spPr>
          <a:xfrm flipH="1">
            <a:off x="6003758" y="530316"/>
            <a:ext cx="2312288"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1" i="0" u="none" strike="noStrike" cap="none" spc="0" normalizeH="0" baseline="0" dirty="0" smtClean="0">
                <a:ln>
                  <a:noFill/>
                </a:ln>
                <a:solidFill>
                  <a:srgbClr val="00B050"/>
                </a:solidFill>
                <a:effectLst/>
                <a:uFillTx/>
                <a:latin typeface="Lato" panose="020B0604020202020204" charset="0"/>
                <a:sym typeface="필기체"/>
              </a:rPr>
              <a:t>Yet to be fulfilled</a:t>
            </a:r>
            <a:endParaRPr kumimoji="0" lang="en-GB" sz="1800" b="1" i="0" u="none" strike="noStrike" cap="none" spc="0" normalizeH="0" baseline="0" dirty="0">
              <a:ln>
                <a:noFill/>
              </a:ln>
              <a:solidFill>
                <a:srgbClr val="00B050"/>
              </a:solidFill>
              <a:effectLst/>
              <a:uFillTx/>
              <a:latin typeface="Lato" panose="020B0604020202020204" charset="0"/>
              <a:sym typeface="필기체"/>
            </a:endParaRPr>
          </a:p>
        </p:txBody>
      </p:sp>
    </p:spTree>
    <p:extLst>
      <p:ext uri="{BB962C8B-B14F-4D97-AF65-F5344CB8AC3E}">
        <p14:creationId xmlns:p14="http://schemas.microsoft.com/office/powerpoint/2010/main" val="2374485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311700" y="-59248"/>
            <a:ext cx="8520600" cy="607800"/>
          </a:xfrm>
          <a:prstGeom prst="rect">
            <a:avLst/>
          </a:prstGeom>
          <a:noFill/>
          <a:ln>
            <a:noFill/>
          </a:ln>
        </p:spPr>
        <p:txBody>
          <a:bodyPr spcFirstLastPara="1" wrap="square" lIns="91425" tIns="91425" rIns="91425" bIns="91425" anchor="t" anchorCtr="0">
            <a:noAutofit/>
          </a:bodyPr>
          <a:lstStyle/>
          <a:p>
            <a:pPr lvl="0"/>
            <a:r>
              <a:rPr lang="en-US" sz="2800" b="1" dirty="0" smtClean="0">
                <a:solidFill>
                  <a:schemeClr val="bg1"/>
                </a:solidFill>
                <a:latin typeface="Raleway" panose="020B0503030101060003" pitchFamily="34" charset="77"/>
                <a:ea typeface="Georgia"/>
                <a:cs typeface="Georgia"/>
                <a:sym typeface="Georgia"/>
              </a:rPr>
              <a:t>Local Government – 37%</a:t>
            </a:r>
            <a:endParaRPr lang="en-US" sz="2800" b="1" dirty="0">
              <a:solidFill>
                <a:schemeClr val="bg1"/>
              </a:solidFill>
              <a:latin typeface="Raleway" panose="020B0503030101060003" pitchFamily="34" charset="77"/>
              <a:ea typeface="Georgia"/>
              <a:cs typeface="Georgia"/>
              <a:sym typeface="Georgia"/>
            </a:endParaRPr>
          </a:p>
        </p:txBody>
      </p:sp>
      <p:sp>
        <p:nvSpPr>
          <p:cNvPr id="3" name="Text Placeholder 2"/>
          <p:cNvSpPr>
            <a:spLocks noGrp="1"/>
          </p:cNvSpPr>
          <p:nvPr>
            <p:ph type="body" idx="1"/>
          </p:nvPr>
        </p:nvSpPr>
        <p:spPr/>
        <p:txBody>
          <a:bodyPr/>
          <a:lstStyle/>
          <a:p>
            <a:pPr marL="139700" indent="0" algn="ctr">
              <a:buNone/>
            </a:pPr>
            <a:endParaRPr lang="en-GB" b="1" dirty="0">
              <a:latin typeface="Lato" panose="020F0502020204030203" pitchFamily="34" charset="77"/>
            </a:endParaRPr>
          </a:p>
          <a:p>
            <a:pPr>
              <a:buFont typeface="Arial" panose="020B0604020202020204" pitchFamily="34" charset="0"/>
              <a:buChar char="•"/>
            </a:pPr>
            <a:r>
              <a:rPr lang="en-GB" b="1" dirty="0">
                <a:latin typeface="Lato" panose="020F0502020204030203" pitchFamily="34" charset="77"/>
              </a:rPr>
              <a:t>Review the local government service </a:t>
            </a:r>
            <a:r>
              <a:rPr lang="en-GB" b="1" dirty="0" smtClean="0">
                <a:latin typeface="Lato" panose="020F0502020204030203" pitchFamily="34" charset="77"/>
              </a:rPr>
              <a:t>regime</a:t>
            </a:r>
          </a:p>
          <a:p>
            <a:pPr>
              <a:buFont typeface="Arial" panose="020B0604020202020204" pitchFamily="34" charset="0"/>
              <a:buChar char="•"/>
            </a:pPr>
            <a:endParaRPr lang="en-GB" b="1" dirty="0">
              <a:latin typeface="Lato" panose="020F0502020204030203" pitchFamily="34" charset="77"/>
            </a:endParaRPr>
          </a:p>
          <a:p>
            <a:pPr marL="139700" indent="0">
              <a:buNone/>
            </a:pPr>
            <a:endParaRPr lang="en-GB" b="1" dirty="0">
              <a:latin typeface="Lato" panose="020F0502020204030203" pitchFamily="34" charset="77"/>
            </a:endParaRPr>
          </a:p>
          <a:p>
            <a:pPr>
              <a:buFont typeface="Arial" panose="020B0604020202020204" pitchFamily="34" charset="0"/>
              <a:buChar char="•"/>
            </a:pPr>
            <a:r>
              <a:rPr lang="en-GB" b="1" dirty="0" smtClean="0">
                <a:latin typeface="Lato" panose="020F0502020204030203" pitchFamily="34" charset="77"/>
              </a:rPr>
              <a:t>Decentralize and equip the </a:t>
            </a:r>
            <a:r>
              <a:rPr lang="en-GB" b="1" dirty="0">
                <a:latin typeface="Lato" panose="020F0502020204030203" pitchFamily="34" charset="77"/>
              </a:rPr>
              <a:t>L</a:t>
            </a:r>
            <a:r>
              <a:rPr lang="en-GB" b="1" dirty="0" smtClean="0">
                <a:latin typeface="Lato" panose="020F0502020204030203" pitchFamily="34" charset="77"/>
              </a:rPr>
              <a:t>and Valuation Board (LVB) to provide direct support to MMDA’s for revenue mobilization.</a:t>
            </a:r>
          </a:p>
          <a:p>
            <a:pPr>
              <a:buFont typeface="Arial" panose="020B0604020202020204" pitchFamily="34" charset="0"/>
              <a:buChar char="•"/>
            </a:pPr>
            <a:endParaRPr lang="en-GB" b="1" dirty="0">
              <a:latin typeface="Lato" panose="020F0502020204030203" pitchFamily="34" charset="77"/>
            </a:endParaRPr>
          </a:p>
          <a:p>
            <a:pPr>
              <a:buFont typeface="Arial" panose="020B0604020202020204" pitchFamily="34" charset="0"/>
              <a:buChar char="•"/>
            </a:pPr>
            <a:r>
              <a:rPr lang="en-GB" b="1" dirty="0" smtClean="0">
                <a:latin typeface="Lato" panose="020F0502020204030203" pitchFamily="34" charset="77"/>
              </a:rPr>
              <a:t>Strengthen the sub-structures of MMDA’s through capacity building and adequate resource allocation</a:t>
            </a:r>
            <a:endParaRPr lang="en-GB" b="1" dirty="0">
              <a:latin typeface="Lato" panose="020F0502020204030203" pitchFamily="34" charset="77"/>
            </a:endParaRPr>
          </a:p>
        </p:txBody>
      </p:sp>
      <p:sp>
        <p:nvSpPr>
          <p:cNvPr id="4" name="Text Placeholder 3"/>
          <p:cNvSpPr>
            <a:spLocks noGrp="1"/>
          </p:cNvSpPr>
          <p:nvPr>
            <p:ph type="body" idx="2"/>
          </p:nvPr>
        </p:nvSpPr>
        <p:spPr>
          <a:xfrm>
            <a:off x="4860758" y="1239253"/>
            <a:ext cx="3971542" cy="3329722"/>
          </a:xfrm>
        </p:spPr>
        <p:txBody>
          <a:bodyPr/>
          <a:lstStyle/>
          <a:p>
            <a:pPr>
              <a:buFont typeface="Arial" panose="020B0604020202020204" pitchFamily="34" charset="0"/>
              <a:buChar char="•"/>
            </a:pPr>
            <a:r>
              <a:rPr lang="en-GB" b="1" dirty="0" smtClean="0"/>
              <a:t>Oversee the election of MMDCE’s</a:t>
            </a:r>
          </a:p>
          <a:p>
            <a:pPr>
              <a:buFont typeface="Arial" panose="020B0604020202020204" pitchFamily="34" charset="0"/>
              <a:buChar char="•"/>
            </a:pPr>
            <a:endParaRPr lang="en-GB" b="1" dirty="0"/>
          </a:p>
          <a:p>
            <a:pPr>
              <a:buFont typeface="Arial" panose="020B0604020202020204" pitchFamily="34" charset="0"/>
              <a:buChar char="•"/>
            </a:pPr>
            <a:r>
              <a:rPr lang="en-GB" b="1" dirty="0" smtClean="0"/>
              <a:t>Strengthen the role of traditional rulers in the local government framework.</a:t>
            </a:r>
          </a:p>
          <a:p>
            <a:pPr>
              <a:buFont typeface="Arial" panose="020B0604020202020204" pitchFamily="34" charset="0"/>
              <a:buChar char="•"/>
            </a:pPr>
            <a:endParaRPr lang="en-GB" b="1" dirty="0"/>
          </a:p>
          <a:p>
            <a:pPr>
              <a:buFont typeface="Arial" panose="020B0604020202020204" pitchFamily="34" charset="0"/>
              <a:buChar char="•"/>
            </a:pPr>
            <a:r>
              <a:rPr lang="en-GB" b="1" dirty="0" smtClean="0"/>
              <a:t>Upgrading the Tamale Institute for Local Government Service into a state of the art institution to train local government staff</a:t>
            </a:r>
          </a:p>
          <a:p>
            <a:pPr>
              <a:buFont typeface="Arial" panose="020B0604020202020204" pitchFamily="34" charset="0"/>
              <a:buChar char="•"/>
            </a:pPr>
            <a:endParaRPr lang="en-GB" b="1" dirty="0"/>
          </a:p>
          <a:p>
            <a:pPr>
              <a:buFont typeface="Arial" panose="020B0604020202020204" pitchFamily="34" charset="0"/>
              <a:buChar char="•"/>
            </a:pPr>
            <a:r>
              <a:rPr lang="en-GB" b="1" dirty="0"/>
              <a:t>Oversee the passage of the Municipal Finance Bill</a:t>
            </a:r>
          </a:p>
          <a:p>
            <a:pPr marL="139700" indent="0">
              <a:buNone/>
            </a:pPr>
            <a:endParaRPr lang="en-GB" b="1" dirty="0"/>
          </a:p>
          <a:p>
            <a:pPr>
              <a:buFont typeface="Arial" panose="020B0604020202020204" pitchFamily="34" charset="0"/>
              <a:buChar char="•"/>
            </a:pPr>
            <a:endParaRPr lang="en-GB" b="1" dirty="0"/>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marR="0" lvl="0" indent="0" algn="r" defTabSz="584200" rtl="0" eaLnBrk="1" fontAlgn="auto" latinLnBrk="0" hangingPunct="0">
              <a:lnSpc>
                <a:spcPct val="100000"/>
              </a:lnSpc>
              <a:spcBef>
                <a:spcPts val="0"/>
              </a:spcBef>
              <a:spcAft>
                <a:spcPts val="0"/>
              </a:spcAft>
              <a:buClrTx/>
              <a:buSzTx/>
              <a:buFontTx/>
              <a:buNone/>
              <a:tabLst/>
              <a:defRPr/>
            </a:pPr>
            <a:fld id="{00000000-1234-1234-1234-123412341234}" type="slidenum">
              <a:rPr kumimoji="0" lang="en-US" sz="949" b="0" i="0" u="none" strike="noStrike" kern="0" cap="none" spc="0" normalizeH="0" baseline="0" noProof="0" smtClean="0">
                <a:ln>
                  <a:noFill/>
                </a:ln>
                <a:solidFill>
                  <a:srgbClr val="FCFFFF"/>
                </a:solidFill>
                <a:effectLst/>
                <a:uLnTx/>
                <a:uFillTx/>
                <a:latin typeface="Gill Sans"/>
                <a:sym typeface="Gill Sans"/>
              </a:rPr>
              <a:pPr marL="0" marR="0" lvl="0" indent="0" algn="r" defTabSz="584200" rtl="0" eaLnBrk="1" fontAlgn="auto" latinLnBrk="0" hangingPunct="0">
                <a:lnSpc>
                  <a:spcPct val="100000"/>
                </a:lnSpc>
                <a:spcBef>
                  <a:spcPts val="0"/>
                </a:spcBef>
                <a:spcAft>
                  <a:spcPts val="0"/>
                </a:spcAft>
                <a:buClrTx/>
                <a:buSzTx/>
                <a:buFontTx/>
                <a:buNone/>
                <a:tabLst/>
                <a:defRPr/>
              </a:pPr>
              <a:t>36</a:t>
            </a:fld>
            <a:endParaRPr kumimoji="0" lang="en-US" sz="949" b="0" i="0" u="none" strike="noStrike" kern="0" cap="none" spc="0" normalizeH="0" baseline="0" noProof="0" dirty="0">
              <a:ln>
                <a:noFill/>
              </a:ln>
              <a:solidFill>
                <a:srgbClr val="FCFFFF"/>
              </a:solidFill>
              <a:effectLst/>
              <a:uLnTx/>
              <a:uFillTx/>
              <a:latin typeface="Gill Sans"/>
              <a:sym typeface="Gill Sans"/>
            </a:endParaRPr>
          </a:p>
        </p:txBody>
      </p:sp>
      <p:sp>
        <p:nvSpPr>
          <p:cNvPr id="6" name="TextBox 5">
            <a:extLst>
              <a:ext uri="{FF2B5EF4-FFF2-40B4-BE49-F238E27FC236}">
                <a16:creationId xmlns:a16="http://schemas.microsoft.com/office/drawing/2014/main" id="{E87D6A88-19DF-2F4E-8494-FA2F4011F138}"/>
              </a:ext>
            </a:extLst>
          </p:cNvPr>
          <p:cNvSpPr txBox="1"/>
          <p:nvPr/>
        </p:nvSpPr>
        <p:spPr>
          <a:xfrm>
            <a:off x="469041" y="684079"/>
            <a:ext cx="3272972"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00B16B"/>
                </a:solidFill>
                <a:effectLst/>
                <a:uLnTx/>
                <a:uFillTx/>
                <a:latin typeface="Raleway SemiBold" panose="020B0503030101060003" pitchFamily="34" charset="77"/>
                <a:sym typeface="필기체"/>
              </a:rPr>
              <a:t>Fulfilled</a:t>
            </a:r>
          </a:p>
        </p:txBody>
      </p:sp>
      <p:sp>
        <p:nvSpPr>
          <p:cNvPr id="5" name="TextBox 4"/>
          <p:cNvSpPr txBox="1"/>
          <p:nvPr/>
        </p:nvSpPr>
        <p:spPr>
          <a:xfrm flipH="1">
            <a:off x="6039847" y="615468"/>
            <a:ext cx="2276199"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00B050"/>
                </a:solidFill>
                <a:effectLst/>
                <a:uLnTx/>
                <a:uFillTx/>
                <a:latin typeface="Lato" panose="020B0604020202020204" charset="0"/>
                <a:sym typeface="필기체"/>
              </a:rPr>
              <a:t>Yet to be fulfilled</a:t>
            </a:r>
            <a:endParaRPr kumimoji="0" lang="en-GB" sz="1800" b="1" i="0" u="none" strike="noStrike" kern="0" cap="none" spc="0" normalizeH="0" baseline="0" noProof="0" dirty="0">
              <a:ln>
                <a:noFill/>
              </a:ln>
              <a:solidFill>
                <a:srgbClr val="00B050"/>
              </a:solidFill>
              <a:effectLst/>
              <a:uLnTx/>
              <a:uFillTx/>
              <a:latin typeface="Lato" panose="020B0604020202020204" charset="0"/>
              <a:sym typeface="필기체"/>
            </a:endParaRPr>
          </a:p>
        </p:txBody>
      </p:sp>
    </p:spTree>
    <p:extLst>
      <p:ext uri="{BB962C8B-B14F-4D97-AF65-F5344CB8AC3E}">
        <p14:creationId xmlns:p14="http://schemas.microsoft.com/office/powerpoint/2010/main" val="7077278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311700" y="-59248"/>
            <a:ext cx="8520600" cy="607800"/>
          </a:xfrm>
          <a:prstGeom prst="rect">
            <a:avLst/>
          </a:prstGeom>
          <a:noFill/>
          <a:ln>
            <a:noFill/>
          </a:ln>
        </p:spPr>
        <p:txBody>
          <a:bodyPr spcFirstLastPara="1" wrap="square" lIns="91425" tIns="91425" rIns="91425" bIns="91425" anchor="t" anchorCtr="0">
            <a:noAutofit/>
          </a:bodyPr>
          <a:lstStyle/>
          <a:p>
            <a:pPr lvl="0"/>
            <a:r>
              <a:rPr lang="en-US" sz="2800" b="1" dirty="0" smtClean="0">
                <a:solidFill>
                  <a:schemeClr val="bg1"/>
                </a:solidFill>
                <a:latin typeface="Raleway" panose="020B0503030101060003" pitchFamily="34" charset="77"/>
                <a:ea typeface="Georgia"/>
                <a:cs typeface="Georgia"/>
                <a:sym typeface="Georgia"/>
              </a:rPr>
              <a:t>Foreign Affairs – 79%</a:t>
            </a:r>
            <a:endParaRPr lang="en-US" sz="2800" b="1" dirty="0">
              <a:solidFill>
                <a:schemeClr val="bg1"/>
              </a:solidFill>
              <a:latin typeface="Raleway" panose="020B0503030101060003" pitchFamily="34" charset="77"/>
              <a:ea typeface="Georgia"/>
              <a:cs typeface="Georgia"/>
              <a:sym typeface="Georgia"/>
            </a:endParaRPr>
          </a:p>
        </p:txBody>
      </p:sp>
      <p:sp>
        <p:nvSpPr>
          <p:cNvPr id="3" name="Text Placeholder 2"/>
          <p:cNvSpPr>
            <a:spLocks noGrp="1"/>
          </p:cNvSpPr>
          <p:nvPr>
            <p:ph type="body" idx="1"/>
          </p:nvPr>
        </p:nvSpPr>
        <p:spPr/>
        <p:txBody>
          <a:bodyPr/>
          <a:lstStyle/>
          <a:p>
            <a:pPr>
              <a:buFont typeface="Arial" panose="020B0604020202020204" pitchFamily="34" charset="0"/>
              <a:buChar char="•"/>
            </a:pPr>
            <a:r>
              <a:rPr lang="en-GB" b="1" dirty="0" smtClean="0">
                <a:latin typeface="Lato" panose="020F0502020204030203" pitchFamily="34" charset="77"/>
              </a:rPr>
              <a:t>Participate actively in the creation of the Africa Continental Free Trade Agreement</a:t>
            </a:r>
          </a:p>
          <a:p>
            <a:pPr>
              <a:buFont typeface="Arial" panose="020B0604020202020204" pitchFamily="34" charset="0"/>
              <a:buChar char="•"/>
            </a:pPr>
            <a:endParaRPr lang="en-GB" b="1" dirty="0">
              <a:latin typeface="Lato" panose="020F0502020204030203" pitchFamily="34" charset="77"/>
            </a:endParaRPr>
          </a:p>
          <a:p>
            <a:pPr>
              <a:buFont typeface="Arial" panose="020B0604020202020204" pitchFamily="34" charset="0"/>
              <a:buChar char="•"/>
            </a:pPr>
            <a:r>
              <a:rPr lang="en-GB" b="1" dirty="0" smtClean="0">
                <a:latin typeface="Lato" panose="020F0502020204030203" pitchFamily="34" charset="77"/>
              </a:rPr>
              <a:t>Strengthen ties with friends from the International Organization of La Francophonie –signing  of the language pact in 2018</a:t>
            </a:r>
          </a:p>
          <a:p>
            <a:pPr>
              <a:buFont typeface="Arial" panose="020B0604020202020204" pitchFamily="34" charset="0"/>
              <a:buChar char="•"/>
            </a:pPr>
            <a:endParaRPr lang="en-GB" b="1" dirty="0">
              <a:latin typeface="Lato" panose="020F0502020204030203" pitchFamily="34" charset="77"/>
            </a:endParaRPr>
          </a:p>
          <a:p>
            <a:pPr>
              <a:buFont typeface="Arial" panose="020B0604020202020204" pitchFamily="34" charset="0"/>
              <a:buChar char="•"/>
            </a:pPr>
            <a:r>
              <a:rPr lang="en-GB" b="1" dirty="0" smtClean="0">
                <a:latin typeface="Lato" panose="020F0502020204030203" pitchFamily="34" charset="77"/>
              </a:rPr>
              <a:t>Welcome back citizens in the diaspora</a:t>
            </a:r>
          </a:p>
          <a:p>
            <a:pPr>
              <a:buFont typeface="Arial" panose="020B0604020202020204" pitchFamily="34" charset="0"/>
              <a:buChar char="•"/>
            </a:pPr>
            <a:endParaRPr lang="en-GB" b="1" dirty="0">
              <a:latin typeface="Lato" panose="020F0502020204030203" pitchFamily="34" charset="77"/>
            </a:endParaRPr>
          </a:p>
          <a:p>
            <a:pPr>
              <a:buFont typeface="Arial" panose="020B0604020202020204" pitchFamily="34" charset="0"/>
              <a:buChar char="•"/>
            </a:pPr>
            <a:r>
              <a:rPr lang="en-GB" b="1" dirty="0" smtClean="0">
                <a:latin typeface="Lato" panose="020F0502020204030203" pitchFamily="34" charset="77"/>
              </a:rPr>
              <a:t>Facilitate linkages between ambassadors, high commissioners and MMDA’s</a:t>
            </a:r>
          </a:p>
          <a:p>
            <a:pPr>
              <a:buFont typeface="Arial" panose="020B0604020202020204" pitchFamily="34" charset="0"/>
              <a:buChar char="•"/>
            </a:pPr>
            <a:endParaRPr lang="en-GB" b="1" dirty="0">
              <a:latin typeface="Lato" panose="020F0502020204030203" pitchFamily="34" charset="77"/>
            </a:endParaRPr>
          </a:p>
          <a:p>
            <a:pPr>
              <a:buFont typeface="Arial" panose="020B0604020202020204" pitchFamily="34" charset="0"/>
              <a:buChar char="•"/>
            </a:pPr>
            <a:r>
              <a:rPr lang="en-GB" b="1" dirty="0" smtClean="0">
                <a:latin typeface="Lato" panose="020F0502020204030203" pitchFamily="34" charset="77"/>
              </a:rPr>
              <a:t>Improve Ghana’s position in regional markets and AU</a:t>
            </a:r>
          </a:p>
          <a:p>
            <a:pPr>
              <a:buFont typeface="Arial" panose="020B0604020202020204" pitchFamily="34" charset="0"/>
              <a:buChar char="•"/>
            </a:pPr>
            <a:endParaRPr lang="en-GB" b="1" dirty="0" smtClean="0">
              <a:latin typeface="Lato" panose="020F0502020204030203" pitchFamily="34" charset="77"/>
            </a:endParaRPr>
          </a:p>
          <a:p>
            <a:pPr>
              <a:buFont typeface="Arial" panose="020B0604020202020204" pitchFamily="34" charset="0"/>
              <a:buChar char="•"/>
            </a:pPr>
            <a:endParaRPr lang="en-GB" b="1" dirty="0">
              <a:latin typeface="Lato" panose="020F0502020204030203" pitchFamily="34" charset="77"/>
            </a:endParaRPr>
          </a:p>
        </p:txBody>
      </p:sp>
      <p:sp>
        <p:nvSpPr>
          <p:cNvPr id="4" name="Text Placeholder 3"/>
          <p:cNvSpPr>
            <a:spLocks noGrp="1"/>
          </p:cNvSpPr>
          <p:nvPr>
            <p:ph type="body" idx="2"/>
          </p:nvPr>
        </p:nvSpPr>
        <p:spPr>
          <a:xfrm>
            <a:off x="4860758" y="1239253"/>
            <a:ext cx="3971542" cy="3329722"/>
          </a:xfrm>
        </p:spPr>
        <p:txBody>
          <a:bodyPr/>
          <a:lstStyle/>
          <a:p>
            <a:pPr>
              <a:buFont typeface="Arial" panose="020B0604020202020204" pitchFamily="34" charset="0"/>
              <a:buChar char="•"/>
            </a:pPr>
            <a:r>
              <a:rPr lang="en-GB" b="1" dirty="0" smtClean="0"/>
              <a:t>Provide opportunity for citizens in the diaspora to participate in national discourse. </a:t>
            </a:r>
            <a:r>
              <a:rPr lang="en-GB" b="1" dirty="0" err="1" smtClean="0"/>
              <a:t>Eg</a:t>
            </a:r>
            <a:r>
              <a:rPr lang="en-GB" b="1" dirty="0" smtClean="0"/>
              <a:t>. Participation in elections, Representation of the Peoples Amendment Act has not been implemented due to lack of political consensus-EC.</a:t>
            </a:r>
          </a:p>
          <a:p>
            <a:pPr>
              <a:buFont typeface="Arial" panose="020B0604020202020204" pitchFamily="34" charset="0"/>
              <a:buChar char="•"/>
            </a:pPr>
            <a:endParaRPr lang="en-GB" b="1" dirty="0"/>
          </a:p>
          <a:p>
            <a:pPr marL="139700" indent="0">
              <a:buNone/>
            </a:pPr>
            <a:endParaRPr lang="en-GB" b="1" dirty="0"/>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marR="0" lvl="0" indent="0" algn="r" defTabSz="584200" rtl="0" eaLnBrk="1" fontAlgn="auto" latinLnBrk="0" hangingPunct="0">
              <a:lnSpc>
                <a:spcPct val="100000"/>
              </a:lnSpc>
              <a:spcBef>
                <a:spcPts val="0"/>
              </a:spcBef>
              <a:spcAft>
                <a:spcPts val="0"/>
              </a:spcAft>
              <a:buClrTx/>
              <a:buSzTx/>
              <a:buFontTx/>
              <a:buNone/>
              <a:tabLst/>
              <a:defRPr/>
            </a:pPr>
            <a:fld id="{00000000-1234-1234-1234-123412341234}" type="slidenum">
              <a:rPr kumimoji="0" lang="en-US" sz="949" b="0" i="0" u="none" strike="noStrike" kern="0" cap="none" spc="0" normalizeH="0" baseline="0" noProof="0" smtClean="0">
                <a:ln>
                  <a:noFill/>
                </a:ln>
                <a:solidFill>
                  <a:srgbClr val="FCFFFF"/>
                </a:solidFill>
                <a:effectLst/>
                <a:uLnTx/>
                <a:uFillTx/>
                <a:latin typeface="Gill Sans"/>
                <a:sym typeface="Gill Sans"/>
              </a:rPr>
              <a:pPr marL="0" marR="0" lvl="0" indent="0" algn="r" defTabSz="584200" rtl="0" eaLnBrk="1" fontAlgn="auto" latinLnBrk="0" hangingPunct="0">
                <a:lnSpc>
                  <a:spcPct val="100000"/>
                </a:lnSpc>
                <a:spcBef>
                  <a:spcPts val="0"/>
                </a:spcBef>
                <a:spcAft>
                  <a:spcPts val="0"/>
                </a:spcAft>
                <a:buClrTx/>
                <a:buSzTx/>
                <a:buFontTx/>
                <a:buNone/>
                <a:tabLst/>
                <a:defRPr/>
              </a:pPr>
              <a:t>37</a:t>
            </a:fld>
            <a:endParaRPr kumimoji="0" lang="en-US" sz="949" b="0" i="0" u="none" strike="noStrike" kern="0" cap="none" spc="0" normalizeH="0" baseline="0" noProof="0" dirty="0">
              <a:ln>
                <a:noFill/>
              </a:ln>
              <a:solidFill>
                <a:srgbClr val="FCFFFF"/>
              </a:solidFill>
              <a:effectLst/>
              <a:uLnTx/>
              <a:uFillTx/>
              <a:latin typeface="Gill Sans"/>
              <a:sym typeface="Gill Sans"/>
            </a:endParaRPr>
          </a:p>
        </p:txBody>
      </p:sp>
      <p:sp>
        <p:nvSpPr>
          <p:cNvPr id="6" name="TextBox 5">
            <a:extLst>
              <a:ext uri="{FF2B5EF4-FFF2-40B4-BE49-F238E27FC236}">
                <a16:creationId xmlns:a16="http://schemas.microsoft.com/office/drawing/2014/main" id="{E87D6A88-19DF-2F4E-8494-FA2F4011F138}"/>
              </a:ext>
            </a:extLst>
          </p:cNvPr>
          <p:cNvSpPr txBox="1"/>
          <p:nvPr/>
        </p:nvSpPr>
        <p:spPr>
          <a:xfrm>
            <a:off x="469041" y="684079"/>
            <a:ext cx="3272972"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00B16B"/>
                </a:solidFill>
                <a:effectLst/>
                <a:uLnTx/>
                <a:uFillTx/>
                <a:latin typeface="Raleway SemiBold" panose="020B0503030101060003" pitchFamily="34" charset="77"/>
                <a:sym typeface="필기체"/>
              </a:rPr>
              <a:t>Fulfilled</a:t>
            </a:r>
          </a:p>
        </p:txBody>
      </p:sp>
      <p:sp>
        <p:nvSpPr>
          <p:cNvPr id="5" name="TextBox 4"/>
          <p:cNvSpPr txBox="1"/>
          <p:nvPr/>
        </p:nvSpPr>
        <p:spPr>
          <a:xfrm flipH="1">
            <a:off x="6039847" y="615468"/>
            <a:ext cx="2276199"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00B050"/>
                </a:solidFill>
                <a:effectLst/>
                <a:uLnTx/>
                <a:uFillTx/>
                <a:latin typeface="Lato" panose="020B0604020202020204" charset="0"/>
                <a:sym typeface="필기체"/>
              </a:rPr>
              <a:t>Yet to be fulfilled</a:t>
            </a:r>
            <a:endParaRPr kumimoji="0" lang="en-GB" sz="1800" b="1" i="0" u="none" strike="noStrike" kern="0" cap="none" spc="0" normalizeH="0" baseline="0" noProof="0" dirty="0">
              <a:ln>
                <a:noFill/>
              </a:ln>
              <a:solidFill>
                <a:srgbClr val="00B050"/>
              </a:solidFill>
              <a:effectLst/>
              <a:uLnTx/>
              <a:uFillTx/>
              <a:latin typeface="Lato" panose="020B0604020202020204" charset="0"/>
              <a:sym typeface="필기체"/>
            </a:endParaRPr>
          </a:p>
        </p:txBody>
      </p:sp>
    </p:spTree>
    <p:extLst>
      <p:ext uri="{BB962C8B-B14F-4D97-AF65-F5344CB8AC3E}">
        <p14:creationId xmlns:p14="http://schemas.microsoft.com/office/powerpoint/2010/main" val="42890725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311700" y="-59248"/>
            <a:ext cx="8520600" cy="607800"/>
          </a:xfrm>
          <a:prstGeom prst="rect">
            <a:avLst/>
          </a:prstGeom>
          <a:noFill/>
          <a:ln>
            <a:noFill/>
          </a:ln>
        </p:spPr>
        <p:txBody>
          <a:bodyPr spcFirstLastPara="1" wrap="square" lIns="91425" tIns="91425" rIns="91425" bIns="91425" anchor="t" anchorCtr="0">
            <a:noAutofit/>
          </a:bodyPr>
          <a:lstStyle/>
          <a:p>
            <a:pPr lvl="0"/>
            <a:r>
              <a:rPr lang="en-US" sz="2800" b="1" dirty="0" smtClean="0">
                <a:solidFill>
                  <a:schemeClr val="bg1"/>
                </a:solidFill>
                <a:latin typeface="Raleway" panose="020B0503030101060003" pitchFamily="34" charset="77"/>
                <a:ea typeface="Georgia"/>
                <a:cs typeface="Georgia"/>
                <a:sym typeface="Georgia"/>
              </a:rPr>
              <a:t>Security – 72%</a:t>
            </a:r>
            <a:endParaRPr lang="en-US" sz="2800" b="1" dirty="0">
              <a:solidFill>
                <a:schemeClr val="bg1"/>
              </a:solidFill>
              <a:latin typeface="Raleway" panose="020B0503030101060003" pitchFamily="34" charset="77"/>
              <a:ea typeface="Georgia"/>
              <a:cs typeface="Georgia"/>
              <a:sym typeface="Georgia"/>
            </a:endParaRPr>
          </a:p>
        </p:txBody>
      </p:sp>
      <p:sp>
        <p:nvSpPr>
          <p:cNvPr id="3" name="Text Placeholder 2"/>
          <p:cNvSpPr>
            <a:spLocks noGrp="1"/>
          </p:cNvSpPr>
          <p:nvPr>
            <p:ph type="body" idx="1"/>
          </p:nvPr>
        </p:nvSpPr>
        <p:spPr/>
        <p:txBody>
          <a:bodyPr/>
          <a:lstStyle/>
          <a:p>
            <a:pPr>
              <a:buFont typeface="Arial" panose="020B0604020202020204" pitchFamily="34" charset="0"/>
              <a:buChar char="•"/>
            </a:pPr>
            <a:r>
              <a:rPr lang="en-GB" b="1" dirty="0" smtClean="0">
                <a:latin typeface="Lato" panose="020F0502020204030203" pitchFamily="34" charset="77"/>
              </a:rPr>
              <a:t>Implementation of the National Barracks  Regeneration Programme</a:t>
            </a:r>
          </a:p>
          <a:p>
            <a:pPr>
              <a:buFont typeface="Arial" panose="020B0604020202020204" pitchFamily="34" charset="0"/>
              <a:buChar char="•"/>
            </a:pPr>
            <a:endParaRPr lang="en-GB" b="1" dirty="0">
              <a:latin typeface="Lato" panose="020F0502020204030203" pitchFamily="34" charset="77"/>
            </a:endParaRPr>
          </a:p>
          <a:p>
            <a:pPr>
              <a:buFont typeface="Arial" panose="020B0604020202020204" pitchFamily="34" charset="0"/>
              <a:buChar char="•"/>
            </a:pPr>
            <a:r>
              <a:rPr lang="en-GB" b="1" dirty="0" smtClean="0">
                <a:latin typeface="Lato" panose="020F0502020204030203" pitchFamily="34" charset="77"/>
              </a:rPr>
              <a:t>Provide extensive training in the area of crime, anti-terrorism, cyber crime </a:t>
            </a:r>
          </a:p>
          <a:p>
            <a:pPr>
              <a:buFont typeface="Arial" panose="020B0604020202020204" pitchFamily="34" charset="0"/>
              <a:buChar char="•"/>
            </a:pPr>
            <a:endParaRPr lang="en-GB" b="1" dirty="0">
              <a:latin typeface="Lato" panose="020F0502020204030203" pitchFamily="34" charset="77"/>
            </a:endParaRPr>
          </a:p>
          <a:p>
            <a:pPr>
              <a:buFont typeface="Arial" panose="020B0604020202020204" pitchFamily="34" charset="0"/>
              <a:buChar char="•"/>
            </a:pPr>
            <a:r>
              <a:rPr lang="en-GB" b="1" dirty="0" smtClean="0">
                <a:latin typeface="Lato" panose="020F0502020204030203" pitchFamily="34" charset="77"/>
              </a:rPr>
              <a:t>Support the Small Arms and Light Weapons Board</a:t>
            </a:r>
          </a:p>
        </p:txBody>
      </p:sp>
      <p:sp>
        <p:nvSpPr>
          <p:cNvPr id="4" name="Text Placeholder 3"/>
          <p:cNvSpPr>
            <a:spLocks noGrp="1"/>
          </p:cNvSpPr>
          <p:nvPr>
            <p:ph type="body" idx="2"/>
          </p:nvPr>
        </p:nvSpPr>
        <p:spPr>
          <a:xfrm>
            <a:off x="4860758" y="1239253"/>
            <a:ext cx="3971542" cy="3329722"/>
          </a:xfrm>
        </p:spPr>
        <p:txBody>
          <a:bodyPr/>
          <a:lstStyle/>
          <a:p>
            <a:pPr marL="139700" indent="0">
              <a:buNone/>
            </a:pPr>
            <a:endParaRPr lang="en-GB" b="1" dirty="0"/>
          </a:p>
          <a:p>
            <a:pPr>
              <a:buFont typeface="Arial" panose="020B0604020202020204" pitchFamily="34" charset="0"/>
              <a:buChar char="•"/>
            </a:pPr>
            <a:r>
              <a:rPr lang="en-GB" b="1" dirty="0" smtClean="0"/>
              <a:t>Build 2 new police training schools</a:t>
            </a:r>
          </a:p>
          <a:p>
            <a:pPr>
              <a:buFont typeface="Arial" panose="020B0604020202020204" pitchFamily="34" charset="0"/>
              <a:buChar char="•"/>
            </a:pPr>
            <a:endParaRPr lang="en-GB" b="1" dirty="0"/>
          </a:p>
          <a:p>
            <a:pPr>
              <a:buFont typeface="Arial" panose="020B0604020202020204" pitchFamily="34" charset="0"/>
              <a:buChar char="•"/>
            </a:pPr>
            <a:endParaRPr lang="en-GB" b="1" dirty="0" smtClean="0"/>
          </a:p>
          <a:p>
            <a:pPr>
              <a:buFont typeface="Arial" panose="020B0604020202020204" pitchFamily="34" charset="0"/>
              <a:buChar char="•"/>
            </a:pPr>
            <a:r>
              <a:rPr lang="en-GB" b="1" dirty="0" smtClean="0"/>
              <a:t>Build two new police hospitals  at Sunyani and </a:t>
            </a:r>
            <a:r>
              <a:rPr lang="en-GB" b="1" dirty="0" err="1" smtClean="0"/>
              <a:t>Bolgatanga</a:t>
            </a:r>
            <a:endParaRPr lang="en-GB" b="1" dirty="0" smtClean="0"/>
          </a:p>
          <a:p>
            <a:pPr>
              <a:buFont typeface="Arial" panose="020B0604020202020204" pitchFamily="34" charset="0"/>
              <a:buChar char="•"/>
            </a:pPr>
            <a:endParaRPr lang="en-GB" b="1" dirty="0"/>
          </a:p>
          <a:p>
            <a:pPr>
              <a:buFont typeface="Arial" panose="020B0604020202020204" pitchFamily="34" charset="0"/>
              <a:buChar char="•"/>
            </a:pPr>
            <a:r>
              <a:rPr lang="en-GB" b="1" dirty="0" smtClean="0"/>
              <a:t>Revamp neighbourhood watch schemes</a:t>
            </a:r>
          </a:p>
          <a:p>
            <a:pPr>
              <a:buFont typeface="Arial" panose="020B0604020202020204" pitchFamily="34" charset="0"/>
              <a:buChar char="•"/>
            </a:pPr>
            <a:endParaRPr lang="en-GB" b="1" dirty="0"/>
          </a:p>
          <a:p>
            <a:pPr>
              <a:buFont typeface="Arial" panose="020B0604020202020204" pitchFamily="34" charset="0"/>
              <a:buChar char="•"/>
            </a:pPr>
            <a:r>
              <a:rPr lang="en-GB" b="1" dirty="0" smtClean="0"/>
              <a:t>Review the structure of recruiting personnel into the police service</a:t>
            </a:r>
          </a:p>
          <a:p>
            <a:pPr>
              <a:buFont typeface="Arial" panose="020B0604020202020204" pitchFamily="34" charset="0"/>
              <a:buChar char="•"/>
            </a:pPr>
            <a:endParaRPr lang="en-GB" b="1" dirty="0"/>
          </a:p>
          <a:p>
            <a:pPr>
              <a:buFont typeface="Arial" panose="020B0604020202020204" pitchFamily="34" charset="0"/>
              <a:buChar char="•"/>
            </a:pPr>
            <a:endParaRPr lang="en-GB" b="1" dirty="0" smtClean="0"/>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marR="0" lvl="0" indent="0" algn="r" defTabSz="584200" rtl="0" eaLnBrk="1" fontAlgn="auto" latinLnBrk="0" hangingPunct="0">
              <a:lnSpc>
                <a:spcPct val="100000"/>
              </a:lnSpc>
              <a:spcBef>
                <a:spcPts val="0"/>
              </a:spcBef>
              <a:spcAft>
                <a:spcPts val="0"/>
              </a:spcAft>
              <a:buClrTx/>
              <a:buSzTx/>
              <a:buFontTx/>
              <a:buNone/>
              <a:tabLst/>
              <a:defRPr/>
            </a:pPr>
            <a:fld id="{00000000-1234-1234-1234-123412341234}" type="slidenum">
              <a:rPr kumimoji="0" lang="en-US" sz="949" b="0" i="0" u="none" strike="noStrike" kern="0" cap="none" spc="0" normalizeH="0" baseline="0" noProof="0" smtClean="0">
                <a:ln>
                  <a:noFill/>
                </a:ln>
                <a:solidFill>
                  <a:srgbClr val="FCFFFF"/>
                </a:solidFill>
                <a:effectLst/>
                <a:uLnTx/>
                <a:uFillTx/>
                <a:latin typeface="Gill Sans"/>
                <a:sym typeface="Gill Sans"/>
              </a:rPr>
              <a:pPr marL="0" marR="0" lvl="0" indent="0" algn="r" defTabSz="584200" rtl="0" eaLnBrk="1" fontAlgn="auto" latinLnBrk="0" hangingPunct="0">
                <a:lnSpc>
                  <a:spcPct val="100000"/>
                </a:lnSpc>
                <a:spcBef>
                  <a:spcPts val="0"/>
                </a:spcBef>
                <a:spcAft>
                  <a:spcPts val="0"/>
                </a:spcAft>
                <a:buClrTx/>
                <a:buSzTx/>
                <a:buFontTx/>
                <a:buNone/>
                <a:tabLst/>
                <a:defRPr/>
              </a:pPr>
              <a:t>38</a:t>
            </a:fld>
            <a:endParaRPr kumimoji="0" lang="en-US" sz="949" b="0" i="0" u="none" strike="noStrike" kern="0" cap="none" spc="0" normalizeH="0" baseline="0" noProof="0" dirty="0">
              <a:ln>
                <a:noFill/>
              </a:ln>
              <a:solidFill>
                <a:srgbClr val="FCFFFF"/>
              </a:solidFill>
              <a:effectLst/>
              <a:uLnTx/>
              <a:uFillTx/>
              <a:latin typeface="Gill Sans"/>
              <a:sym typeface="Gill Sans"/>
            </a:endParaRPr>
          </a:p>
        </p:txBody>
      </p:sp>
      <p:sp>
        <p:nvSpPr>
          <p:cNvPr id="6" name="TextBox 5">
            <a:extLst>
              <a:ext uri="{FF2B5EF4-FFF2-40B4-BE49-F238E27FC236}">
                <a16:creationId xmlns:a16="http://schemas.microsoft.com/office/drawing/2014/main" id="{E87D6A88-19DF-2F4E-8494-FA2F4011F138}"/>
              </a:ext>
            </a:extLst>
          </p:cNvPr>
          <p:cNvSpPr txBox="1"/>
          <p:nvPr/>
        </p:nvSpPr>
        <p:spPr>
          <a:xfrm>
            <a:off x="469041" y="684079"/>
            <a:ext cx="3272972"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00B16B"/>
                </a:solidFill>
                <a:effectLst/>
                <a:uLnTx/>
                <a:uFillTx/>
                <a:latin typeface="Raleway SemiBold" panose="020B0503030101060003" pitchFamily="34" charset="77"/>
                <a:sym typeface="필기체"/>
              </a:rPr>
              <a:t>Fulfilled</a:t>
            </a:r>
          </a:p>
        </p:txBody>
      </p:sp>
      <p:sp>
        <p:nvSpPr>
          <p:cNvPr id="5" name="TextBox 4"/>
          <p:cNvSpPr txBox="1"/>
          <p:nvPr/>
        </p:nvSpPr>
        <p:spPr>
          <a:xfrm flipH="1">
            <a:off x="6039847" y="615468"/>
            <a:ext cx="2276199"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00B050"/>
                </a:solidFill>
                <a:effectLst/>
                <a:uLnTx/>
                <a:uFillTx/>
                <a:latin typeface="Lato" panose="020B0604020202020204" charset="0"/>
                <a:sym typeface="필기체"/>
              </a:rPr>
              <a:t>Yet to be fulfilled</a:t>
            </a:r>
            <a:endParaRPr kumimoji="0" lang="en-GB" sz="1800" b="1" i="0" u="none" strike="noStrike" kern="0" cap="none" spc="0" normalizeH="0" baseline="0" noProof="0" dirty="0">
              <a:ln>
                <a:noFill/>
              </a:ln>
              <a:solidFill>
                <a:srgbClr val="00B050"/>
              </a:solidFill>
              <a:effectLst/>
              <a:uLnTx/>
              <a:uFillTx/>
              <a:latin typeface="Lato" panose="020B0604020202020204" charset="0"/>
              <a:sym typeface="필기체"/>
            </a:endParaRPr>
          </a:p>
        </p:txBody>
      </p:sp>
    </p:spTree>
    <p:extLst>
      <p:ext uri="{BB962C8B-B14F-4D97-AF65-F5344CB8AC3E}">
        <p14:creationId xmlns:p14="http://schemas.microsoft.com/office/powerpoint/2010/main" val="41535683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556084" y="207077"/>
            <a:ext cx="5951621" cy="603049"/>
          </a:xfrm>
          <a:prstGeom prst="rect">
            <a:avLst/>
          </a:prstGeom>
          <a:noFill/>
          <a:ln>
            <a:noFill/>
          </a:ln>
        </p:spPr>
        <p:txBody>
          <a:bodyPr spcFirstLastPara="1" wrap="square" lIns="91425" tIns="91425" rIns="91425" bIns="91425" anchor="t" anchorCtr="0">
            <a:noAutofit/>
          </a:bodyPr>
          <a:lstStyle/>
          <a:p>
            <a:pPr lvl="0">
              <a:buSzPts val="3000"/>
            </a:pPr>
            <a:r>
              <a:rPr lang="en-US" sz="2800" dirty="0" smtClean="0">
                <a:solidFill>
                  <a:schemeClr val="bg1"/>
                </a:solidFill>
                <a:latin typeface="Raleway" panose="020B0503030101060003" pitchFamily="34" charset="77"/>
                <a:ea typeface="Georgia"/>
                <a:cs typeface="Georgia"/>
                <a:sym typeface="Georgia"/>
              </a:rPr>
              <a:t>GOVERNANCE – 59.25% </a:t>
            </a:r>
            <a:endParaRPr lang="en-US" sz="2800" dirty="0">
              <a:solidFill>
                <a:schemeClr val="bg1"/>
              </a:solidFill>
              <a:latin typeface="Raleway" panose="020B0503030101060003" pitchFamily="34" charset="77"/>
              <a:ea typeface="Georgia"/>
              <a:cs typeface="Georgia"/>
              <a:sym typeface="Georgia"/>
            </a:endParaRPr>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marR="0" lvl="0" indent="0" algn="r" defTabSz="584200" rtl="0" eaLnBrk="1" fontAlgn="auto" latinLnBrk="0" hangingPunct="0">
              <a:lnSpc>
                <a:spcPct val="100000"/>
              </a:lnSpc>
              <a:spcBef>
                <a:spcPts val="0"/>
              </a:spcBef>
              <a:spcAft>
                <a:spcPts val="0"/>
              </a:spcAft>
              <a:buClrTx/>
              <a:buSzTx/>
              <a:buFontTx/>
              <a:buNone/>
              <a:tabLst/>
              <a:defRPr/>
            </a:pPr>
            <a:fld id="{00000000-1234-1234-1234-123412341234}" type="slidenum">
              <a:rPr kumimoji="0" lang="en-US" sz="949" b="0" i="0" u="none" strike="noStrike" kern="0" cap="none" spc="0" normalizeH="0" baseline="0" noProof="0" smtClean="0">
                <a:ln>
                  <a:noFill/>
                </a:ln>
                <a:solidFill>
                  <a:srgbClr val="FCFFFF"/>
                </a:solidFill>
                <a:effectLst/>
                <a:uLnTx/>
                <a:uFillTx/>
                <a:latin typeface="Gill Sans"/>
                <a:sym typeface="Gill Sans"/>
              </a:rPr>
              <a:pPr marL="0" marR="0" lvl="0" indent="0" algn="r" defTabSz="584200" rtl="0" eaLnBrk="1" fontAlgn="auto" latinLnBrk="0" hangingPunct="0">
                <a:lnSpc>
                  <a:spcPct val="100000"/>
                </a:lnSpc>
                <a:spcBef>
                  <a:spcPts val="0"/>
                </a:spcBef>
                <a:spcAft>
                  <a:spcPts val="0"/>
                </a:spcAft>
                <a:buClrTx/>
                <a:buSzTx/>
                <a:buFontTx/>
                <a:buNone/>
                <a:tabLst/>
                <a:defRPr/>
              </a:pPr>
              <a:t>39</a:t>
            </a:fld>
            <a:endParaRPr kumimoji="0" lang="en-US" sz="949" b="0" i="0" u="none" strike="noStrike" kern="0" cap="none" spc="0" normalizeH="0" baseline="0" noProof="0" dirty="0">
              <a:ln>
                <a:noFill/>
              </a:ln>
              <a:solidFill>
                <a:srgbClr val="FCFFFF"/>
              </a:solidFill>
              <a:effectLst/>
              <a:uLnTx/>
              <a:uFillTx/>
              <a:latin typeface="Gill Sans"/>
              <a:sym typeface="Gill Sans"/>
            </a:endParaRPr>
          </a:p>
        </p:txBody>
      </p:sp>
      <p:sp>
        <p:nvSpPr>
          <p:cNvPr id="3" name="Rectangle 2">
            <a:extLst>
              <a:ext uri="{FF2B5EF4-FFF2-40B4-BE49-F238E27FC236}">
                <a16:creationId xmlns:a16="http://schemas.microsoft.com/office/drawing/2014/main" id="{58BD9B06-63CA-4F69-98C9-61030CF0501B}"/>
              </a:ext>
            </a:extLst>
          </p:cNvPr>
          <p:cNvSpPr>
            <a:spLocks noChangeArrowheads="1"/>
          </p:cNvSpPr>
          <p:nvPr/>
        </p:nvSpPr>
        <p:spPr bwMode="auto">
          <a:xfrm>
            <a:off x="0" y="-3609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GB" sz="4200" b="0" i="0" u="none" strike="noStrike" kern="0" cap="none" spc="0" normalizeH="0" baseline="0" noProof="0">
              <a:ln>
                <a:noFill/>
              </a:ln>
              <a:solidFill>
                <a:srgbClr val="D08491"/>
              </a:solidFill>
              <a:effectLst/>
              <a:uLnTx/>
              <a:uFillTx/>
              <a:latin typeface="필기체"/>
              <a:sym typeface="필기체"/>
            </a:endParaRPr>
          </a:p>
        </p:txBody>
      </p:sp>
      <p:sp>
        <p:nvSpPr>
          <p:cNvPr id="4" name="Rectangle 3">
            <a:extLst>
              <a:ext uri="{FF2B5EF4-FFF2-40B4-BE49-F238E27FC236}">
                <a16:creationId xmlns:a16="http://schemas.microsoft.com/office/drawing/2014/main" id="{42463619-AF8B-41A9-A7CF-CB4EDBEF8E0D}"/>
              </a:ext>
            </a:extLst>
          </p:cNvPr>
          <p:cNvSpPr>
            <a:spLocks noChangeArrowheads="1"/>
          </p:cNvSpPr>
          <p:nvPr/>
        </p:nvSpPr>
        <p:spPr bwMode="auto">
          <a:xfrm>
            <a:off x="0" y="3895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GB" sz="4200" b="0" i="0" u="none" strike="noStrike" kern="0" cap="none" spc="0" normalizeH="0" baseline="0" noProof="0">
              <a:ln>
                <a:noFill/>
              </a:ln>
              <a:solidFill>
                <a:srgbClr val="D08491"/>
              </a:solidFill>
              <a:effectLst/>
              <a:uLnTx/>
              <a:uFillTx/>
              <a:latin typeface="필기체"/>
              <a:sym typeface="필기체"/>
            </a:endParaRPr>
          </a:p>
        </p:txBody>
      </p:sp>
      <p:graphicFrame>
        <p:nvGraphicFramePr>
          <p:cNvPr id="8" name="Chart 7"/>
          <p:cNvGraphicFramePr>
            <a:graphicFrameLocks/>
          </p:cNvGraphicFramePr>
          <p:nvPr>
            <p:extLst>
              <p:ext uri="{D42A27DB-BD31-4B8C-83A1-F6EECF244321}">
                <p14:modId xmlns:p14="http://schemas.microsoft.com/office/powerpoint/2010/main" val="1016215909"/>
              </p:ext>
            </p:extLst>
          </p:nvPr>
        </p:nvGraphicFramePr>
        <p:xfrm>
          <a:off x="902367" y="810127"/>
          <a:ext cx="7652086" cy="36896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1875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267326" y="207077"/>
            <a:ext cx="6569242" cy="603049"/>
          </a:xfrm>
          <a:prstGeom prst="rect">
            <a:avLst/>
          </a:prstGeom>
          <a:noFill/>
          <a:ln>
            <a:noFill/>
          </a:ln>
        </p:spPr>
        <p:txBody>
          <a:bodyPr spcFirstLastPara="1" wrap="square" lIns="91425" tIns="91425" rIns="91425" bIns="91425" anchor="t" anchorCtr="0">
            <a:noAutofit/>
          </a:bodyPr>
          <a:lstStyle/>
          <a:p>
            <a:pPr lvl="0">
              <a:buSzPts val="3000"/>
            </a:pPr>
            <a:r>
              <a:rPr lang="en-US" sz="2800" b="1" dirty="0">
                <a:solidFill>
                  <a:schemeClr val="bg1"/>
                </a:solidFill>
                <a:latin typeface="Raleway ExtraBold" panose="020B0503030101060003" pitchFamily="34" charset="77"/>
                <a:ea typeface="Georgia"/>
                <a:cs typeface="Georgia"/>
                <a:sym typeface="Georgia"/>
              </a:rPr>
              <a:t>INTRODUCTION</a:t>
            </a:r>
            <a:endParaRPr sz="2800" b="1" dirty="0">
              <a:solidFill>
                <a:schemeClr val="bg1"/>
              </a:solidFill>
              <a:latin typeface="Raleway ExtraBold" panose="020B0503030101060003" pitchFamily="34" charset="77"/>
              <a:ea typeface="Georgia"/>
              <a:cs typeface="Georgia"/>
              <a:sym typeface="Georgia"/>
            </a:endParaRPr>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marR="0" lvl="0" indent="0" algn="r" defTabSz="584200" rtl="0" eaLnBrk="1" fontAlgn="auto" latinLnBrk="0" hangingPunct="0">
              <a:lnSpc>
                <a:spcPct val="100000"/>
              </a:lnSpc>
              <a:spcBef>
                <a:spcPts val="0"/>
              </a:spcBef>
              <a:spcAft>
                <a:spcPts val="0"/>
              </a:spcAft>
              <a:buClrTx/>
              <a:buSzTx/>
              <a:buFontTx/>
              <a:buNone/>
              <a:tabLst/>
              <a:defRPr/>
            </a:pPr>
            <a:fld id="{00000000-1234-1234-1234-123412341234}" type="slidenum">
              <a:rPr kumimoji="0" lang="en-US" sz="949" b="0" i="0" u="none" strike="noStrike" kern="0" cap="none" spc="0" normalizeH="0" baseline="0" noProof="0" smtClean="0">
                <a:ln>
                  <a:noFill/>
                </a:ln>
                <a:solidFill>
                  <a:srgbClr val="FCFFFF"/>
                </a:solidFill>
                <a:effectLst/>
                <a:uLnTx/>
                <a:uFillTx/>
                <a:latin typeface="Gill Sans"/>
                <a:sym typeface="Gill Sans"/>
              </a:rPr>
              <a:pPr marL="0" marR="0" lvl="0" indent="0" algn="r" defTabSz="584200" rtl="0" eaLnBrk="1" fontAlgn="auto" latinLnBrk="0" hangingPunct="0">
                <a:lnSpc>
                  <a:spcPct val="100000"/>
                </a:lnSpc>
                <a:spcBef>
                  <a:spcPts val="0"/>
                </a:spcBef>
                <a:spcAft>
                  <a:spcPts val="0"/>
                </a:spcAft>
                <a:buClrTx/>
                <a:buSzTx/>
                <a:buFontTx/>
                <a:buNone/>
                <a:tabLst/>
                <a:defRPr/>
              </a:pPr>
              <a:t>4</a:t>
            </a:fld>
            <a:endParaRPr kumimoji="0" lang="en-US" sz="949" b="0" i="0" u="none" strike="noStrike" kern="0" cap="none" spc="0" normalizeH="0" baseline="0" noProof="0" dirty="0">
              <a:ln>
                <a:noFill/>
              </a:ln>
              <a:solidFill>
                <a:srgbClr val="FCFFFF"/>
              </a:solidFill>
              <a:effectLst/>
              <a:uLnTx/>
              <a:uFillTx/>
              <a:latin typeface="Gill Sans"/>
              <a:sym typeface="Gill Sans"/>
            </a:endParaRPr>
          </a:p>
        </p:txBody>
      </p:sp>
      <p:sp>
        <p:nvSpPr>
          <p:cNvPr id="105" name="Google Shape;105;p16"/>
          <p:cNvSpPr txBox="1">
            <a:spLocks noGrp="1"/>
          </p:cNvSpPr>
          <p:nvPr>
            <p:ph type="body" idx="4294967295"/>
          </p:nvPr>
        </p:nvSpPr>
        <p:spPr>
          <a:xfrm>
            <a:off x="804013" y="722954"/>
            <a:ext cx="7812087" cy="3998913"/>
          </a:xfrm>
          <a:prstGeom prst="rect">
            <a:avLst/>
          </a:prstGeom>
          <a:noFill/>
          <a:ln>
            <a:noFill/>
          </a:ln>
        </p:spPr>
        <p:txBody>
          <a:bodyPr spcFirstLastPara="1" wrap="square" lIns="91425" tIns="91425" rIns="91425" bIns="91425" anchor="t" anchorCtr="0">
            <a:noAutofit/>
          </a:bodyPr>
          <a:lstStyle/>
          <a:p>
            <a:pPr marL="342900" lvl="0" indent="-342900" algn="just">
              <a:spcBef>
                <a:spcPts val="1600"/>
              </a:spcBef>
              <a:buClr>
                <a:schemeClr val="bg1"/>
              </a:buClr>
              <a:buSzPts val="1400"/>
              <a:buFont typeface="Arial" panose="020B0604020202020204" pitchFamily="34" charset="0"/>
              <a:buChar char="•"/>
            </a:pPr>
            <a:r>
              <a:rPr lang="en-US" sz="2400" i="1" dirty="0" smtClean="0">
                <a:latin typeface="Lato" panose="020F0502020204030203" pitchFamily="34" charset="77"/>
                <a:cs typeface="Times New Roman" panose="02020603050405020304" pitchFamily="18" charset="0"/>
              </a:rPr>
              <a:t>Since 2008, IMANI has been asking the business plans of political parties. </a:t>
            </a:r>
          </a:p>
          <a:p>
            <a:pPr marL="342900" lvl="0" indent="-342900" algn="just">
              <a:spcBef>
                <a:spcPts val="1600"/>
              </a:spcBef>
              <a:buClr>
                <a:schemeClr val="bg1"/>
              </a:buClr>
              <a:buSzPts val="1400"/>
              <a:buFont typeface="Arial" panose="020B0604020202020204" pitchFamily="34" charset="0"/>
              <a:buChar char="•"/>
            </a:pPr>
            <a:r>
              <a:rPr lang="en-US" sz="2400" i="1" dirty="0" smtClean="0">
                <a:latin typeface="Lato" panose="020F0502020204030203" pitchFamily="34" charset="77"/>
                <a:cs typeface="Times New Roman" panose="02020603050405020304" pitchFamily="18" charset="0"/>
              </a:rPr>
              <a:t>Over the past years, the feasibility of some promises have been questionable. </a:t>
            </a:r>
          </a:p>
          <a:p>
            <a:pPr marL="342900" lvl="0" indent="-342900" algn="just">
              <a:spcBef>
                <a:spcPts val="1600"/>
              </a:spcBef>
              <a:buClr>
                <a:schemeClr val="bg1"/>
              </a:buClr>
              <a:buSzPts val="1400"/>
              <a:buFont typeface="Arial" panose="020B0604020202020204" pitchFamily="34" charset="0"/>
              <a:buChar char="•"/>
            </a:pPr>
            <a:r>
              <a:rPr lang="en-US" sz="2400" i="1" dirty="0" smtClean="0">
                <a:latin typeface="Lato" panose="020F0502020204030203" pitchFamily="34" charset="77"/>
                <a:cs typeface="Times New Roman" panose="02020603050405020304" pitchFamily="18" charset="0"/>
              </a:rPr>
              <a:t>Dan </a:t>
            </a:r>
            <a:r>
              <a:rPr lang="en-US" sz="2400" i="1" dirty="0" err="1" smtClean="0">
                <a:latin typeface="Lato" panose="020F0502020204030203" pitchFamily="34" charset="77"/>
                <a:cs typeface="Times New Roman" panose="02020603050405020304" pitchFamily="18" charset="0"/>
              </a:rPr>
              <a:t>Lartey’s</a:t>
            </a:r>
            <a:r>
              <a:rPr lang="en-US" sz="2400" i="1" dirty="0" smtClean="0">
                <a:latin typeface="Lato" panose="020F0502020204030203" pitchFamily="34" charset="77"/>
                <a:cs typeface="Times New Roman" panose="02020603050405020304" pitchFamily="18" charset="0"/>
              </a:rPr>
              <a:t> $840bn annual GDP</a:t>
            </a:r>
          </a:p>
          <a:p>
            <a:pPr marL="342900" lvl="0" indent="-342900" algn="just">
              <a:spcBef>
                <a:spcPts val="1600"/>
              </a:spcBef>
              <a:buClr>
                <a:schemeClr val="bg1"/>
              </a:buClr>
              <a:buSzPts val="1400"/>
              <a:buFont typeface="Arial" panose="020B0604020202020204" pitchFamily="34" charset="0"/>
              <a:buChar char="•"/>
            </a:pPr>
            <a:r>
              <a:rPr lang="en-US" sz="2400" i="1" dirty="0" smtClean="0">
                <a:latin typeface="Lato" panose="020F0502020204030203" pitchFamily="34" charset="77"/>
                <a:cs typeface="Times New Roman" panose="02020603050405020304" pitchFamily="18" charset="0"/>
              </a:rPr>
              <a:t>Donkey dung for agriculture fertilizer project</a:t>
            </a:r>
          </a:p>
          <a:p>
            <a:pPr marL="342900" lvl="0" indent="-342900" algn="just">
              <a:spcBef>
                <a:spcPts val="1600"/>
              </a:spcBef>
              <a:buClr>
                <a:schemeClr val="bg1"/>
              </a:buClr>
              <a:buSzPts val="1400"/>
              <a:buFont typeface="Arial" panose="020B0604020202020204" pitchFamily="34" charset="0"/>
              <a:buChar char="•"/>
            </a:pPr>
            <a:r>
              <a:rPr lang="en-US" sz="2400" i="1" dirty="0" smtClean="0">
                <a:latin typeface="Lato" panose="020F0502020204030203" pitchFamily="34" charset="77"/>
                <a:cs typeface="Times New Roman" panose="02020603050405020304" pitchFamily="18" charset="0"/>
              </a:rPr>
              <a:t>In 2015, Imani presented a mid-term report card on the 540promises and a final report in 2016.</a:t>
            </a:r>
          </a:p>
          <a:p>
            <a:pPr marL="342900" lvl="0" indent="-342900" algn="just">
              <a:spcBef>
                <a:spcPts val="1600"/>
              </a:spcBef>
              <a:buClr>
                <a:schemeClr val="bg1"/>
              </a:buClr>
              <a:buSzPts val="1400"/>
              <a:buFont typeface="Arial" panose="020B0604020202020204" pitchFamily="34" charset="0"/>
              <a:buChar char="•"/>
            </a:pPr>
            <a:endParaRPr lang="en-US" sz="2400" i="1" dirty="0">
              <a:latin typeface="Lato" panose="020F0502020204030203" pitchFamily="34" charset="77"/>
              <a:cs typeface="Times New Roman" panose="02020603050405020304" pitchFamily="18" charset="0"/>
            </a:endParaRPr>
          </a:p>
        </p:txBody>
      </p:sp>
    </p:spTree>
    <p:extLst>
      <p:ext uri="{BB962C8B-B14F-4D97-AF65-F5344CB8AC3E}">
        <p14:creationId xmlns:p14="http://schemas.microsoft.com/office/powerpoint/2010/main" val="18526939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214181" y="2066783"/>
            <a:ext cx="8520600" cy="504967"/>
          </a:xfrm>
          <a:prstGeom prst="rect">
            <a:avLst/>
          </a:prstGeom>
          <a:noFill/>
          <a:ln>
            <a:noFill/>
          </a:ln>
        </p:spPr>
        <p:txBody>
          <a:bodyPr spcFirstLastPara="1" wrap="square" lIns="91425" tIns="91425" rIns="91425" bIns="91425" anchor="t" anchorCtr="0">
            <a:noAutofit/>
          </a:bodyPr>
          <a:lstStyle/>
          <a:p>
            <a:pPr lvl="0">
              <a:buSzPts val="3000"/>
            </a:pPr>
            <a:r>
              <a:rPr lang="en-US" sz="2800" b="1" dirty="0">
                <a:solidFill>
                  <a:schemeClr val="bg1"/>
                </a:solidFill>
                <a:latin typeface="Raleway" panose="020B0503030101060003" pitchFamily="34" charset="77"/>
                <a:ea typeface="Georgia"/>
                <a:cs typeface="Georgia"/>
                <a:sym typeface="Georgia"/>
              </a:rPr>
              <a:t>SOCIAL SERVICES</a:t>
            </a:r>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40</a:t>
            </a:fld>
            <a:endParaRPr lang="en-US" dirty="0">
              <a:solidFill>
                <a:schemeClr val="bg1"/>
              </a:solidFill>
            </a:endParaRPr>
          </a:p>
        </p:txBody>
      </p:sp>
    </p:spTree>
    <p:extLst>
      <p:ext uri="{BB962C8B-B14F-4D97-AF65-F5344CB8AC3E}">
        <p14:creationId xmlns:p14="http://schemas.microsoft.com/office/powerpoint/2010/main" val="421420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lvl="0"/>
            <a:r>
              <a:rPr lang="en-US" sz="2800" b="1" dirty="0" smtClean="0">
                <a:solidFill>
                  <a:schemeClr val="bg1"/>
                </a:solidFill>
                <a:latin typeface="Raleway" panose="020B0503030101060003" pitchFamily="34" charset="77"/>
                <a:ea typeface="Georgia"/>
                <a:cs typeface="Georgia"/>
                <a:sym typeface="Georgia"/>
              </a:rPr>
              <a:t>Social Services</a:t>
            </a:r>
            <a:endParaRPr lang="en-US" sz="2800" b="1" dirty="0">
              <a:solidFill>
                <a:schemeClr val="bg1"/>
              </a:solidFill>
              <a:latin typeface="Raleway" panose="020B0503030101060003" pitchFamily="34" charset="77"/>
              <a:ea typeface="Georgia"/>
              <a:cs typeface="Georgia"/>
              <a:sym typeface="Georgia"/>
            </a:endParaRPr>
          </a:p>
        </p:txBody>
      </p:sp>
      <p:sp>
        <p:nvSpPr>
          <p:cNvPr id="4" name="Text Placeholder 3"/>
          <p:cNvSpPr>
            <a:spLocks noGrp="1"/>
          </p:cNvSpPr>
          <p:nvPr>
            <p:ph type="body" idx="1"/>
          </p:nvPr>
        </p:nvSpPr>
        <p:spPr>
          <a:xfrm>
            <a:off x="311699" y="1155032"/>
            <a:ext cx="4115922" cy="3413943"/>
          </a:xfrm>
        </p:spPr>
        <p:txBody>
          <a:bodyPr/>
          <a:lstStyle/>
          <a:p>
            <a:pPr marL="139700" indent="0">
              <a:buNone/>
            </a:pPr>
            <a:r>
              <a:rPr lang="en-GB" sz="1800" b="1" dirty="0" smtClean="0">
                <a:latin typeface="Lato" panose="020B0604020202020204" charset="0"/>
              </a:rPr>
              <a:t>The Social Services cover;</a:t>
            </a:r>
          </a:p>
          <a:p>
            <a:pPr marL="139700" indent="0">
              <a:buNone/>
            </a:pPr>
            <a:endParaRPr lang="en-GB" sz="1800" b="1" dirty="0">
              <a:latin typeface="Lato" panose="020B0604020202020204" charset="0"/>
            </a:endParaRPr>
          </a:p>
          <a:p>
            <a:pPr marL="139700" indent="0">
              <a:buNone/>
            </a:pPr>
            <a:endParaRPr lang="en-GB" sz="1800" b="1" dirty="0" smtClean="0">
              <a:latin typeface="Lato" panose="020B0604020202020204" charset="0"/>
            </a:endParaRPr>
          </a:p>
          <a:p>
            <a:pPr marL="139700" indent="0">
              <a:buNone/>
            </a:pPr>
            <a:endParaRPr lang="en-GB" sz="1800" b="1" dirty="0">
              <a:latin typeface="Lato" panose="020B0604020202020204" charset="0"/>
            </a:endParaRPr>
          </a:p>
          <a:p>
            <a:pPr>
              <a:buFont typeface="Arial" panose="020B0604020202020204" pitchFamily="34" charset="0"/>
              <a:buChar char="•"/>
            </a:pPr>
            <a:r>
              <a:rPr lang="en-GB" sz="1800" b="1" dirty="0" smtClean="0">
                <a:latin typeface="Lato" panose="020B0604020202020204" charset="0"/>
              </a:rPr>
              <a:t>Social Interventions</a:t>
            </a:r>
          </a:p>
          <a:p>
            <a:pPr>
              <a:buFont typeface="Arial" panose="020B0604020202020204" pitchFamily="34" charset="0"/>
              <a:buChar char="•"/>
            </a:pPr>
            <a:endParaRPr lang="en-GB" sz="1800" b="1" dirty="0" smtClean="0">
              <a:latin typeface="Lato" panose="020B0604020202020204" charset="0"/>
            </a:endParaRPr>
          </a:p>
          <a:p>
            <a:pPr>
              <a:buFont typeface="Arial" panose="020B0604020202020204" pitchFamily="34" charset="0"/>
              <a:buChar char="•"/>
            </a:pPr>
            <a:endParaRPr lang="en-GB" sz="1800" b="1" dirty="0">
              <a:latin typeface="Lato" panose="020B0604020202020204" charset="0"/>
            </a:endParaRPr>
          </a:p>
          <a:p>
            <a:pPr>
              <a:buFont typeface="Arial" panose="020B0604020202020204" pitchFamily="34" charset="0"/>
              <a:buChar char="•"/>
            </a:pPr>
            <a:endParaRPr lang="en-GB" sz="1800" b="1" dirty="0" smtClean="0">
              <a:latin typeface="Lato" panose="020B0604020202020204" charset="0"/>
            </a:endParaRPr>
          </a:p>
          <a:p>
            <a:pPr marL="139700" indent="0">
              <a:buNone/>
            </a:pPr>
            <a:endParaRPr lang="en-GB" sz="1800" b="1" dirty="0">
              <a:latin typeface="Lato" panose="020B0604020202020204" charset="0"/>
            </a:endParaRPr>
          </a:p>
          <a:p>
            <a:pPr>
              <a:buFont typeface="Arial" panose="020B0604020202020204" pitchFamily="34" charset="0"/>
              <a:buChar char="•"/>
            </a:pPr>
            <a:endParaRPr lang="en-GB" sz="1800" b="1" dirty="0" smtClean="0">
              <a:latin typeface="Lato" panose="020B0604020202020204" charset="0"/>
            </a:endParaRPr>
          </a:p>
          <a:p>
            <a:pPr>
              <a:buFont typeface="Arial" panose="020B0604020202020204" pitchFamily="34" charset="0"/>
              <a:buChar char="•"/>
            </a:pPr>
            <a:r>
              <a:rPr lang="en-GB" sz="1800" b="1" dirty="0" smtClean="0">
                <a:latin typeface="Lato" panose="020B0604020202020204" charset="0"/>
              </a:rPr>
              <a:t>Sports Development</a:t>
            </a:r>
          </a:p>
        </p:txBody>
      </p:sp>
      <p:sp>
        <p:nvSpPr>
          <p:cNvPr id="5" name="Text Placeholder 4"/>
          <p:cNvSpPr>
            <a:spLocks noGrp="1"/>
          </p:cNvSpPr>
          <p:nvPr>
            <p:ph type="body" idx="2"/>
          </p:nvPr>
        </p:nvSpPr>
        <p:spPr>
          <a:xfrm>
            <a:off x="4832400" y="1017801"/>
            <a:ext cx="4070968" cy="3551174"/>
          </a:xfrm>
        </p:spPr>
        <p:txBody>
          <a:bodyPr/>
          <a:lstStyle/>
          <a:p>
            <a:pPr marL="139700" indent="0">
              <a:buNone/>
            </a:pPr>
            <a:r>
              <a:rPr lang="en-GB" sz="1800" b="1" dirty="0" smtClean="0">
                <a:latin typeface="Lato" panose="020B0604020202020204" charset="0"/>
              </a:rPr>
              <a:t>Total promises under social services were 57</a:t>
            </a:r>
          </a:p>
          <a:p>
            <a:pPr marL="139700" indent="0">
              <a:buNone/>
            </a:pPr>
            <a:endParaRPr lang="en-GB" sz="1800" b="1" dirty="0">
              <a:latin typeface="Lato" panose="020B0604020202020204" charset="0"/>
            </a:endParaRPr>
          </a:p>
          <a:p>
            <a:pPr marL="139700" indent="0">
              <a:buNone/>
            </a:pPr>
            <a:endParaRPr lang="en-GB" sz="1800" b="1" dirty="0">
              <a:latin typeface="Lato" panose="020B0604020202020204" charset="0"/>
            </a:endParaRPr>
          </a:p>
          <a:p>
            <a:pPr marL="139700" indent="0">
              <a:buNone/>
            </a:pPr>
            <a:r>
              <a:rPr lang="en-GB" sz="1800" b="1" dirty="0" smtClean="0">
                <a:latin typeface="Lato" panose="020B0604020202020204" charset="0"/>
              </a:rPr>
              <a:t>The government made 45 promises under </a:t>
            </a:r>
          </a:p>
          <a:p>
            <a:pPr marL="139700" indent="0">
              <a:buNone/>
            </a:pPr>
            <a:r>
              <a:rPr lang="en-GB" sz="1800" b="1" dirty="0" smtClean="0">
                <a:latin typeface="Lato" panose="020B0604020202020204" charset="0"/>
              </a:rPr>
              <a:t>social interventions</a:t>
            </a:r>
          </a:p>
          <a:p>
            <a:pPr marL="139700" indent="0">
              <a:buNone/>
            </a:pPr>
            <a:endParaRPr lang="en-GB" sz="1800" b="1" dirty="0" smtClean="0">
              <a:latin typeface="Lato" panose="020B0604020202020204" charset="0"/>
            </a:endParaRPr>
          </a:p>
          <a:p>
            <a:pPr marL="139700" indent="0">
              <a:buNone/>
            </a:pPr>
            <a:endParaRPr lang="en-GB" sz="1800" b="1" dirty="0">
              <a:latin typeface="Lato" panose="020B0604020202020204" charset="0"/>
            </a:endParaRPr>
          </a:p>
          <a:p>
            <a:pPr marL="139700" indent="0">
              <a:buNone/>
            </a:pPr>
            <a:endParaRPr lang="en-GB" sz="1800" b="1" dirty="0" smtClean="0">
              <a:latin typeface="Lato" panose="020B0604020202020204" charset="0"/>
            </a:endParaRPr>
          </a:p>
          <a:p>
            <a:pPr marL="139700" indent="0">
              <a:buNone/>
            </a:pPr>
            <a:endParaRPr lang="en-GB" sz="1800" b="1" dirty="0">
              <a:latin typeface="Lato" panose="020B0604020202020204" charset="0"/>
            </a:endParaRPr>
          </a:p>
          <a:p>
            <a:pPr marL="139700" indent="0">
              <a:buNone/>
            </a:pPr>
            <a:r>
              <a:rPr lang="en-GB" sz="1800" b="1" dirty="0" smtClean="0">
                <a:latin typeface="Lato" panose="020B0604020202020204" charset="0"/>
              </a:rPr>
              <a:t>12 promises were made to deliver sports development.</a:t>
            </a:r>
          </a:p>
          <a:p>
            <a:pPr marL="139700" indent="0">
              <a:buNone/>
            </a:pPr>
            <a:endParaRPr lang="en-GB" sz="1800" b="1" dirty="0">
              <a:latin typeface="Lato" panose="020B0604020202020204" charset="0"/>
            </a:endParaRPr>
          </a:p>
          <a:p>
            <a:pPr marL="139700" indent="0">
              <a:buNone/>
            </a:pPr>
            <a:endParaRPr lang="en-GB" sz="1800" b="1" dirty="0" smtClean="0">
              <a:latin typeface="Lato" panose="020B0604020202020204" charset="0"/>
            </a:endParaRPr>
          </a:p>
          <a:p>
            <a:pPr marL="139700" indent="0">
              <a:buNone/>
            </a:pPr>
            <a:endParaRPr lang="en-GB" sz="1800" b="1" dirty="0">
              <a:latin typeface="Lato" panose="020B0604020202020204" charset="0"/>
            </a:endParaRPr>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marR="0" lvl="0" indent="0" algn="r" defTabSz="584200" rtl="0" eaLnBrk="1" fontAlgn="auto" latinLnBrk="0" hangingPunct="0">
              <a:lnSpc>
                <a:spcPct val="100000"/>
              </a:lnSpc>
              <a:spcBef>
                <a:spcPts val="0"/>
              </a:spcBef>
              <a:spcAft>
                <a:spcPts val="0"/>
              </a:spcAft>
              <a:buClrTx/>
              <a:buSzTx/>
              <a:buFontTx/>
              <a:buNone/>
              <a:tabLst/>
              <a:defRPr/>
            </a:pPr>
            <a:fld id="{00000000-1234-1234-1234-123412341234}" type="slidenum">
              <a:rPr kumimoji="0" lang="en-US" sz="949" b="0" i="0" u="none" strike="noStrike" kern="0" cap="none" spc="0" normalizeH="0" baseline="0" noProof="0" smtClean="0">
                <a:ln>
                  <a:noFill/>
                </a:ln>
                <a:solidFill>
                  <a:srgbClr val="FCFFFF"/>
                </a:solidFill>
                <a:effectLst/>
                <a:uLnTx/>
                <a:uFillTx/>
                <a:latin typeface="Gill Sans"/>
                <a:sym typeface="Gill Sans"/>
              </a:rPr>
              <a:pPr marL="0" marR="0" lvl="0" indent="0" algn="r" defTabSz="584200" rtl="0" eaLnBrk="1" fontAlgn="auto" latinLnBrk="0" hangingPunct="0">
                <a:lnSpc>
                  <a:spcPct val="100000"/>
                </a:lnSpc>
                <a:spcBef>
                  <a:spcPts val="0"/>
                </a:spcBef>
                <a:spcAft>
                  <a:spcPts val="0"/>
                </a:spcAft>
                <a:buClrTx/>
                <a:buSzTx/>
                <a:buFontTx/>
                <a:buNone/>
                <a:tabLst/>
                <a:defRPr/>
              </a:pPr>
              <a:t>41</a:t>
            </a:fld>
            <a:endParaRPr kumimoji="0" lang="en-US" sz="949" b="0" i="0" u="none" strike="noStrike" kern="0" cap="none" spc="0" normalizeH="0" baseline="0" noProof="0" dirty="0">
              <a:ln>
                <a:noFill/>
              </a:ln>
              <a:solidFill>
                <a:srgbClr val="FCFFFF"/>
              </a:solidFill>
              <a:effectLst/>
              <a:uLnTx/>
              <a:uFillTx/>
              <a:latin typeface="Gill Sans"/>
              <a:sym typeface="Gill Sans"/>
            </a:endParaRPr>
          </a:p>
        </p:txBody>
      </p:sp>
    </p:spTree>
    <p:extLst>
      <p:ext uri="{BB962C8B-B14F-4D97-AF65-F5344CB8AC3E}">
        <p14:creationId xmlns:p14="http://schemas.microsoft.com/office/powerpoint/2010/main" val="253024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311700" y="82502"/>
            <a:ext cx="8520600" cy="522515"/>
          </a:xfrm>
          <a:prstGeom prst="rect">
            <a:avLst/>
          </a:prstGeom>
          <a:noFill/>
          <a:ln>
            <a:noFill/>
          </a:ln>
        </p:spPr>
        <p:txBody>
          <a:bodyPr spcFirstLastPara="1" wrap="square" lIns="91425" tIns="91425" rIns="91425" bIns="91425" anchor="t" anchorCtr="0">
            <a:noAutofit/>
          </a:bodyPr>
          <a:lstStyle/>
          <a:p>
            <a:pPr lvl="0">
              <a:buSzPts val="3000"/>
            </a:pPr>
            <a:r>
              <a:rPr lang="en-US" sz="2800" dirty="0">
                <a:solidFill>
                  <a:schemeClr val="bg1"/>
                </a:solidFill>
                <a:ea typeface="Georgia"/>
                <a:cs typeface="Georgia"/>
                <a:sym typeface="Georgia"/>
              </a:rPr>
              <a:t>Social Services</a:t>
            </a:r>
            <a:br>
              <a:rPr lang="en-US" sz="2800" dirty="0">
                <a:solidFill>
                  <a:schemeClr val="bg1"/>
                </a:solidFill>
                <a:ea typeface="Georgia"/>
                <a:cs typeface="Georgia"/>
                <a:sym typeface="Georgia"/>
              </a:rPr>
            </a:br>
            <a:r>
              <a:rPr lang="en-US" sz="2000" i="1" dirty="0">
                <a:solidFill>
                  <a:srgbClr val="FFC000"/>
                </a:solidFill>
                <a:ea typeface="Georgia"/>
                <a:cs typeface="Georgia"/>
                <a:sym typeface="Georgia"/>
              </a:rPr>
              <a:t>Fulfilled</a:t>
            </a:r>
            <a:r>
              <a:rPr lang="en-US" sz="1400" i="1" dirty="0">
                <a:solidFill>
                  <a:schemeClr val="bg1"/>
                </a:solidFill>
                <a:ea typeface="Georgia"/>
                <a:cs typeface="Georgia"/>
                <a:sym typeface="Georgia"/>
              </a:rPr>
              <a:t/>
            </a:r>
            <a:br>
              <a:rPr lang="en-US" sz="1400" i="1" dirty="0">
                <a:solidFill>
                  <a:schemeClr val="bg1"/>
                </a:solidFill>
                <a:ea typeface="Georgia"/>
                <a:cs typeface="Georgia"/>
                <a:sym typeface="Georgia"/>
              </a:rPr>
            </a:br>
            <a:endParaRPr lang="en-US" sz="1400" i="1" dirty="0">
              <a:solidFill>
                <a:schemeClr val="bg1"/>
              </a:solidFill>
              <a:ea typeface="Georgia"/>
              <a:cs typeface="Georgia"/>
              <a:sym typeface="Georgia"/>
            </a:endParaRPr>
          </a:p>
        </p:txBody>
      </p:sp>
      <p:sp>
        <p:nvSpPr>
          <p:cNvPr id="4" name="Text Placeholder 3"/>
          <p:cNvSpPr>
            <a:spLocks noGrp="1"/>
          </p:cNvSpPr>
          <p:nvPr>
            <p:ph type="body" idx="1"/>
          </p:nvPr>
        </p:nvSpPr>
        <p:spPr>
          <a:xfrm>
            <a:off x="311700" y="862832"/>
            <a:ext cx="3999900" cy="3805417"/>
          </a:xfrm>
        </p:spPr>
        <p:txBody>
          <a:bodyPr/>
          <a:lstStyle/>
          <a:p>
            <a:pPr marL="139700" indent="0">
              <a:buNone/>
            </a:pPr>
            <a:endParaRPr lang="en-GB" sz="1200" b="1" dirty="0">
              <a:latin typeface="Lato" panose="020F0502020204030203" pitchFamily="34" charset="77"/>
            </a:endParaRPr>
          </a:p>
          <a:p>
            <a:pPr marL="139700" indent="0">
              <a:buNone/>
            </a:pPr>
            <a:r>
              <a:rPr lang="en-GB" b="1" dirty="0">
                <a:latin typeface="Lato" panose="020F0502020204030203" pitchFamily="34" charset="77"/>
              </a:rPr>
              <a:t>School Feeding Programme</a:t>
            </a:r>
          </a:p>
          <a:p>
            <a:pPr>
              <a:buFontTx/>
              <a:buChar char="-"/>
            </a:pPr>
            <a:r>
              <a:rPr lang="en-GB" b="1" dirty="0">
                <a:latin typeface="Lato" panose="020F0502020204030203" pitchFamily="34" charset="77"/>
              </a:rPr>
              <a:t>Trained 34,000 caterers in food security, hygiene and child nutrition. </a:t>
            </a:r>
            <a:endParaRPr lang="en-GB" b="1" dirty="0" smtClean="0">
              <a:latin typeface="Lato" panose="020F0502020204030203" pitchFamily="34" charset="77"/>
            </a:endParaRPr>
          </a:p>
          <a:p>
            <a:pPr>
              <a:buFontTx/>
              <a:buChar char="-"/>
            </a:pPr>
            <a:endParaRPr lang="en-GB" b="1" dirty="0">
              <a:latin typeface="Lato" panose="020F0502020204030203" pitchFamily="34" charset="77"/>
            </a:endParaRPr>
          </a:p>
          <a:p>
            <a:pPr>
              <a:buFontTx/>
              <a:buChar char="-"/>
            </a:pPr>
            <a:r>
              <a:rPr lang="en-GB" b="1" dirty="0">
                <a:latin typeface="Lato" panose="020F0502020204030203" pitchFamily="34" charset="77"/>
              </a:rPr>
              <a:t>Caterers required to buy and use locally produced foodstuff</a:t>
            </a:r>
          </a:p>
          <a:p>
            <a:pPr>
              <a:buFontTx/>
              <a:buChar char="-"/>
            </a:pPr>
            <a:endParaRPr lang="en-GB" b="1" dirty="0">
              <a:latin typeface="Lato" panose="020F0502020204030203" pitchFamily="34" charset="77"/>
            </a:endParaRPr>
          </a:p>
          <a:p>
            <a:pPr marL="139700" indent="0">
              <a:buNone/>
            </a:pPr>
            <a:r>
              <a:rPr lang="en-GB" b="1" dirty="0">
                <a:latin typeface="Lato" panose="020F0502020204030203" pitchFamily="34" charset="77"/>
              </a:rPr>
              <a:t>Women Empowerment and Children’s Right</a:t>
            </a:r>
          </a:p>
          <a:p>
            <a:pPr>
              <a:buFontTx/>
              <a:buChar char="-"/>
            </a:pPr>
            <a:r>
              <a:rPr lang="en-GB" b="1" dirty="0">
                <a:latin typeface="Lato" panose="020F0502020204030203" pitchFamily="34" charset="77"/>
              </a:rPr>
              <a:t>Abolished the market tolls on </a:t>
            </a:r>
            <a:r>
              <a:rPr lang="en-GB" b="1" dirty="0" err="1">
                <a:latin typeface="Lato" panose="020F0502020204030203" pitchFamily="34" charset="77"/>
              </a:rPr>
              <a:t>kayaye</a:t>
            </a:r>
            <a:endParaRPr lang="en-GB" b="1" dirty="0">
              <a:latin typeface="Lato" panose="020F0502020204030203" pitchFamily="34" charset="77"/>
            </a:endParaRPr>
          </a:p>
          <a:p>
            <a:pPr>
              <a:buFontTx/>
              <a:buChar char="-"/>
            </a:pPr>
            <a:r>
              <a:rPr lang="en-GB" b="1" dirty="0">
                <a:latin typeface="Lato" panose="020F0502020204030203" pitchFamily="34" charset="77"/>
              </a:rPr>
              <a:t>Trained 400 female head potters have been trained in pre-employment </a:t>
            </a:r>
            <a:r>
              <a:rPr lang="en-GB" b="1" dirty="0" smtClean="0">
                <a:latin typeface="Lato" panose="020F0502020204030203" pitchFamily="34" charset="77"/>
              </a:rPr>
              <a:t>skills</a:t>
            </a:r>
          </a:p>
          <a:p>
            <a:pPr>
              <a:buFontTx/>
              <a:buChar char="-"/>
            </a:pPr>
            <a:r>
              <a:rPr lang="en-GB" b="1" dirty="0" smtClean="0">
                <a:latin typeface="Lato" panose="020F0502020204030203" pitchFamily="34" charset="77"/>
              </a:rPr>
              <a:t>Development </a:t>
            </a:r>
            <a:r>
              <a:rPr lang="en-GB" b="1" dirty="0">
                <a:latin typeface="Lato" panose="020F0502020204030203" pitchFamily="34" charset="77"/>
              </a:rPr>
              <a:t>of the 5-years strategic plan under the “operation leave the </a:t>
            </a:r>
            <a:r>
              <a:rPr lang="en-GB" b="1" dirty="0" smtClean="0">
                <a:latin typeface="Lato" panose="020F0502020204030203" pitchFamily="34" charset="77"/>
              </a:rPr>
              <a:t>street</a:t>
            </a:r>
          </a:p>
          <a:p>
            <a:pPr>
              <a:buFontTx/>
              <a:buChar char="-"/>
            </a:pPr>
            <a:endParaRPr lang="en-GB" b="1" dirty="0">
              <a:latin typeface="Lato" panose="020F0502020204030203" pitchFamily="34" charset="77"/>
            </a:endParaRPr>
          </a:p>
          <a:p>
            <a:pPr marL="139700" indent="0">
              <a:buNone/>
            </a:pPr>
            <a:r>
              <a:rPr lang="en-GB" b="1" dirty="0" smtClean="0">
                <a:latin typeface="Lato" panose="020F0502020204030203" pitchFamily="34" charset="77"/>
              </a:rPr>
              <a:t> </a:t>
            </a:r>
            <a:r>
              <a:rPr lang="en-GB" b="1" dirty="0">
                <a:latin typeface="Lato" panose="020F0502020204030203" pitchFamily="34" charset="77"/>
              </a:rPr>
              <a:t>-  30% of appointments to be reserved for women. 94 out of 305 appointments were females. </a:t>
            </a:r>
          </a:p>
          <a:p>
            <a:pPr marL="139700" indent="0">
              <a:buNone/>
            </a:pPr>
            <a:endParaRPr lang="en-GB" b="1" dirty="0">
              <a:latin typeface="Lato" panose="020F0502020204030203" pitchFamily="34" charset="77"/>
            </a:endParaRPr>
          </a:p>
        </p:txBody>
      </p:sp>
      <p:sp>
        <p:nvSpPr>
          <p:cNvPr id="6" name="Text Placeholder 5"/>
          <p:cNvSpPr>
            <a:spLocks noGrp="1"/>
          </p:cNvSpPr>
          <p:nvPr>
            <p:ph type="body" idx="2"/>
          </p:nvPr>
        </p:nvSpPr>
        <p:spPr>
          <a:xfrm>
            <a:off x="4832400" y="1203158"/>
            <a:ext cx="3999900" cy="3365817"/>
          </a:xfrm>
        </p:spPr>
        <p:txBody>
          <a:bodyPr/>
          <a:lstStyle/>
          <a:p>
            <a:pPr marL="139700" indent="0">
              <a:buNone/>
            </a:pPr>
            <a:r>
              <a:rPr lang="en-GB" b="1" dirty="0">
                <a:latin typeface="Lato" panose="020F0502020204030203" pitchFamily="34" charset="77"/>
              </a:rPr>
              <a:t>Livelihood Empowerment Against Poverty</a:t>
            </a:r>
          </a:p>
          <a:p>
            <a:pPr>
              <a:buFontTx/>
              <a:buChar char="-"/>
            </a:pPr>
            <a:r>
              <a:rPr lang="en-GB" b="1" dirty="0">
                <a:latin typeface="Lato" panose="020F0502020204030203" pitchFamily="34" charset="77"/>
              </a:rPr>
              <a:t>The adoption of new technology for targeting</a:t>
            </a:r>
          </a:p>
          <a:p>
            <a:pPr>
              <a:buFontTx/>
              <a:buChar char="-"/>
            </a:pPr>
            <a:r>
              <a:rPr lang="en-GB" b="1" dirty="0">
                <a:latin typeface="Lato" panose="020F0502020204030203" pitchFamily="34" charset="77"/>
              </a:rPr>
              <a:t>Re-certification of current beneficiaries as part of plans to exit the programme.  </a:t>
            </a:r>
          </a:p>
          <a:p>
            <a:pPr>
              <a:buFontTx/>
              <a:buChar char="-"/>
            </a:pPr>
            <a:endParaRPr lang="en-GB" b="1" dirty="0">
              <a:latin typeface="Lato" panose="020F0502020204030203" pitchFamily="34" charset="77"/>
            </a:endParaRPr>
          </a:p>
          <a:p>
            <a:pPr>
              <a:buFontTx/>
              <a:buChar char="-"/>
            </a:pPr>
            <a:endParaRPr lang="en-GB" b="1" dirty="0">
              <a:latin typeface="Lato" panose="020F0502020204030203" pitchFamily="34" charset="77"/>
            </a:endParaRPr>
          </a:p>
          <a:p>
            <a:pPr marL="139700" indent="0">
              <a:buNone/>
            </a:pPr>
            <a:r>
              <a:rPr lang="en-GB" b="1" dirty="0">
                <a:latin typeface="Lato" panose="020F0502020204030203" pitchFamily="34" charset="77"/>
              </a:rPr>
              <a:t>Youth Development</a:t>
            </a:r>
          </a:p>
          <a:p>
            <a:pPr marL="139700" indent="0">
              <a:buNone/>
            </a:pPr>
            <a:r>
              <a:rPr lang="en-GB" b="1" dirty="0">
                <a:latin typeface="Lato" panose="020F0502020204030203" pitchFamily="34" charset="77"/>
              </a:rPr>
              <a:t>- Implementation of the National Entrepreneurship Innovation Plan has trained youth in different areas of ICT.</a:t>
            </a:r>
          </a:p>
          <a:p>
            <a:endParaRPr lang="en-GB" dirty="0"/>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marR="0" lvl="0" indent="0" algn="r" defTabSz="584200" rtl="0" eaLnBrk="1" fontAlgn="auto" latinLnBrk="0" hangingPunct="0">
              <a:lnSpc>
                <a:spcPct val="100000"/>
              </a:lnSpc>
              <a:spcBef>
                <a:spcPts val="0"/>
              </a:spcBef>
              <a:spcAft>
                <a:spcPts val="0"/>
              </a:spcAft>
              <a:buClrTx/>
              <a:buSzTx/>
              <a:buFontTx/>
              <a:buNone/>
              <a:tabLst/>
              <a:defRPr/>
            </a:pPr>
            <a:fld id="{00000000-1234-1234-1234-123412341234}" type="slidenum">
              <a:rPr kumimoji="0" lang="en-US" sz="949" b="0" i="0" u="none" strike="noStrike" kern="0" cap="none" spc="0" normalizeH="0" baseline="0" noProof="0" smtClean="0">
                <a:ln>
                  <a:noFill/>
                </a:ln>
                <a:solidFill>
                  <a:srgbClr val="FCFFFF"/>
                </a:solidFill>
                <a:effectLst/>
                <a:uLnTx/>
                <a:uFillTx/>
                <a:latin typeface="Gill Sans"/>
                <a:sym typeface="Gill Sans"/>
              </a:rPr>
              <a:pPr marL="0" marR="0" lvl="0" indent="0" algn="r" defTabSz="584200" rtl="0" eaLnBrk="1" fontAlgn="auto" latinLnBrk="0" hangingPunct="0">
                <a:lnSpc>
                  <a:spcPct val="100000"/>
                </a:lnSpc>
                <a:spcBef>
                  <a:spcPts val="0"/>
                </a:spcBef>
                <a:spcAft>
                  <a:spcPts val="0"/>
                </a:spcAft>
                <a:buClrTx/>
                <a:buSzTx/>
                <a:buFontTx/>
                <a:buNone/>
                <a:tabLst/>
                <a:defRPr/>
              </a:pPr>
              <a:t>42</a:t>
            </a:fld>
            <a:endParaRPr kumimoji="0" lang="en-US" sz="949" b="0" i="0" u="none" strike="noStrike" kern="0" cap="none" spc="0" normalizeH="0" baseline="0" noProof="0" dirty="0">
              <a:ln>
                <a:noFill/>
              </a:ln>
              <a:solidFill>
                <a:srgbClr val="FCFFFF"/>
              </a:solidFill>
              <a:effectLst/>
              <a:uLnTx/>
              <a:uFillTx/>
              <a:latin typeface="Gill Sans"/>
              <a:sym typeface="Gill Sans"/>
            </a:endParaRPr>
          </a:p>
        </p:txBody>
      </p:sp>
    </p:spTree>
    <p:extLst>
      <p:ext uri="{BB962C8B-B14F-4D97-AF65-F5344CB8AC3E}">
        <p14:creationId xmlns:p14="http://schemas.microsoft.com/office/powerpoint/2010/main" val="3051085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367031"/>
            <a:ext cx="8520600" cy="607800"/>
          </a:xfrm>
        </p:spPr>
        <p:txBody>
          <a:bodyPr/>
          <a:lstStyle/>
          <a:p>
            <a:r>
              <a:rPr lang="en-GB" sz="1600" dirty="0">
                <a:solidFill>
                  <a:schemeClr val="bg1"/>
                </a:solidFill>
              </a:rPr>
              <a:t>Social Services</a:t>
            </a:r>
            <a:br>
              <a:rPr lang="en-GB" sz="1600" dirty="0">
                <a:solidFill>
                  <a:schemeClr val="bg1"/>
                </a:solidFill>
              </a:rPr>
            </a:br>
            <a:r>
              <a:rPr lang="en-GB" sz="1600" dirty="0">
                <a:solidFill>
                  <a:schemeClr val="bg1"/>
                </a:solidFill>
              </a:rPr>
              <a:t>Partially Fulfilled/Yet to be fulfilled</a:t>
            </a:r>
          </a:p>
        </p:txBody>
      </p:sp>
      <p:sp>
        <p:nvSpPr>
          <p:cNvPr id="3" name="Text Placeholder 2"/>
          <p:cNvSpPr>
            <a:spLocks noGrp="1"/>
          </p:cNvSpPr>
          <p:nvPr>
            <p:ph type="body" idx="1"/>
          </p:nvPr>
        </p:nvSpPr>
        <p:spPr/>
        <p:txBody>
          <a:bodyPr/>
          <a:lstStyle/>
          <a:p>
            <a:pPr marL="139700" indent="0">
              <a:buNone/>
            </a:pPr>
            <a:r>
              <a:rPr lang="en-GB" b="1" dirty="0">
                <a:latin typeface="Lato" panose="020F0502020204030203" pitchFamily="34" charset="77"/>
              </a:rPr>
              <a:t>Persons living with disability</a:t>
            </a:r>
          </a:p>
          <a:p>
            <a:pPr>
              <a:buFontTx/>
              <a:buChar char="-"/>
            </a:pPr>
            <a:r>
              <a:rPr lang="en-GB" b="1" dirty="0">
                <a:latin typeface="Lato" panose="020F0502020204030203" pitchFamily="34" charset="77"/>
              </a:rPr>
              <a:t>Neglect of special training </a:t>
            </a:r>
            <a:r>
              <a:rPr lang="en-GB" b="1" dirty="0" smtClean="0">
                <a:latin typeface="Lato" panose="020F0502020204030203" pitchFamily="34" charset="77"/>
              </a:rPr>
              <a:t>schools</a:t>
            </a:r>
          </a:p>
          <a:p>
            <a:pPr>
              <a:buFontTx/>
              <a:buChar char="-"/>
            </a:pPr>
            <a:endParaRPr lang="en-GB" b="1" dirty="0">
              <a:latin typeface="Lato" panose="020F0502020204030203" pitchFamily="34" charset="77"/>
            </a:endParaRPr>
          </a:p>
          <a:p>
            <a:pPr>
              <a:buFontTx/>
              <a:buChar char="-"/>
            </a:pPr>
            <a:r>
              <a:rPr lang="en-GB" b="1" dirty="0">
                <a:latin typeface="Lato" panose="020F0502020204030203" pitchFamily="34" charset="77"/>
              </a:rPr>
              <a:t>Inability of persons with disability to benefit from Free SHS </a:t>
            </a:r>
            <a:r>
              <a:rPr lang="en-GB" b="1" dirty="0" smtClean="0">
                <a:latin typeface="Lato" panose="020F0502020204030203" pitchFamily="34" charset="77"/>
              </a:rPr>
              <a:t>policy</a:t>
            </a:r>
          </a:p>
          <a:p>
            <a:pPr>
              <a:buFontTx/>
              <a:buChar char="-"/>
            </a:pPr>
            <a:endParaRPr lang="en-GB" b="1" dirty="0">
              <a:latin typeface="Lato" panose="020F0502020204030203" pitchFamily="34" charset="77"/>
            </a:endParaRPr>
          </a:p>
          <a:p>
            <a:pPr>
              <a:buFontTx/>
              <a:buChar char="-"/>
            </a:pPr>
            <a:r>
              <a:rPr lang="en-GB" b="1" dirty="0">
                <a:latin typeface="Lato" panose="020F0502020204030203" pitchFamily="34" charset="77"/>
              </a:rPr>
              <a:t>Inability to fully implement LI’s to ensure effective implementation of Mental Health Act 2012, Act 846 and the Disability Act 2006, Act 715</a:t>
            </a:r>
          </a:p>
          <a:p>
            <a:pPr marL="139700" indent="0">
              <a:buNone/>
            </a:pPr>
            <a:endParaRPr lang="en-GB" b="1" dirty="0">
              <a:latin typeface="Lato" panose="020F0502020204030203" pitchFamily="34" charset="77"/>
            </a:endParaRPr>
          </a:p>
          <a:p>
            <a:pPr marL="139700" indent="0">
              <a:buNone/>
            </a:pPr>
            <a:endParaRPr lang="en-GB" b="1" dirty="0">
              <a:latin typeface="Lato" panose="020F0502020204030203" pitchFamily="34" charset="77"/>
            </a:endParaRPr>
          </a:p>
        </p:txBody>
      </p:sp>
      <p:sp>
        <p:nvSpPr>
          <p:cNvPr id="4" name="Text Placeholder 3"/>
          <p:cNvSpPr>
            <a:spLocks noGrp="1"/>
          </p:cNvSpPr>
          <p:nvPr>
            <p:ph type="body" idx="2"/>
          </p:nvPr>
        </p:nvSpPr>
        <p:spPr/>
        <p:txBody>
          <a:bodyPr/>
          <a:lstStyle/>
          <a:p>
            <a:pPr marL="139700" indent="0">
              <a:buNone/>
            </a:pPr>
            <a:r>
              <a:rPr lang="en-GB" dirty="0" smtClean="0">
                <a:latin typeface="Lato" panose="020F0502020204030203" pitchFamily="34" charset="77"/>
              </a:rPr>
              <a:t>Pensions </a:t>
            </a:r>
            <a:r>
              <a:rPr lang="en-GB" dirty="0">
                <a:latin typeface="Lato" panose="020F0502020204030203" pitchFamily="34" charset="77"/>
              </a:rPr>
              <a:t>&amp; Aged</a:t>
            </a:r>
          </a:p>
          <a:p>
            <a:pPr>
              <a:buFontTx/>
              <a:buChar char="-"/>
            </a:pPr>
            <a:r>
              <a:rPr lang="en-GB" dirty="0">
                <a:latin typeface="Lato" panose="020F0502020204030203" pitchFamily="34" charset="77"/>
              </a:rPr>
              <a:t>Issue freedom pass to aged to have free access to public transport</a:t>
            </a:r>
          </a:p>
          <a:p>
            <a:pPr>
              <a:buFontTx/>
              <a:buChar char="-"/>
            </a:pPr>
            <a:endParaRPr lang="en-GB" dirty="0">
              <a:latin typeface="Lato" panose="020F0502020204030203" pitchFamily="34" charset="77"/>
            </a:endParaRPr>
          </a:p>
          <a:p>
            <a:pPr marL="139700" indent="0">
              <a:buNone/>
            </a:pPr>
            <a:r>
              <a:rPr lang="en-GB" dirty="0">
                <a:latin typeface="Lato" panose="020F0502020204030203" pitchFamily="34" charset="77"/>
              </a:rPr>
              <a:t>Children</a:t>
            </a:r>
          </a:p>
          <a:p>
            <a:pPr>
              <a:buFontTx/>
              <a:buChar char="-"/>
            </a:pPr>
            <a:r>
              <a:rPr lang="en-GB" dirty="0">
                <a:latin typeface="Lato" panose="020F0502020204030203" pitchFamily="34" charset="77"/>
              </a:rPr>
              <a:t>Develop a district integrated social services programme </a:t>
            </a:r>
          </a:p>
          <a:p>
            <a:pPr marL="139700" indent="0">
              <a:buNone/>
            </a:pPr>
            <a:endParaRPr lang="en-GB" dirty="0" smtClean="0">
              <a:latin typeface="Lato" panose="020F0502020204030203" pitchFamily="34" charset="77"/>
            </a:endParaRPr>
          </a:p>
          <a:p>
            <a:pPr marL="139700" indent="0">
              <a:buNone/>
            </a:pPr>
            <a:r>
              <a:rPr lang="en-GB" b="1" dirty="0">
                <a:latin typeface="Lato" panose="020F0502020204030203" pitchFamily="34" charset="77"/>
              </a:rPr>
              <a:t>Youth Development</a:t>
            </a:r>
          </a:p>
          <a:p>
            <a:pPr>
              <a:buFontTx/>
              <a:buChar char="-"/>
            </a:pPr>
            <a:r>
              <a:rPr lang="en-GB" b="1" dirty="0">
                <a:latin typeface="Lato" panose="020F0502020204030203" pitchFamily="34" charset="77"/>
              </a:rPr>
              <a:t>Youth development Authority </a:t>
            </a:r>
          </a:p>
          <a:p>
            <a:pPr>
              <a:buFontTx/>
              <a:buChar char="-"/>
            </a:pPr>
            <a:endParaRPr lang="en-GB" b="1" dirty="0">
              <a:latin typeface="Lato" panose="020F0502020204030203" pitchFamily="34" charset="77"/>
            </a:endParaRPr>
          </a:p>
          <a:p>
            <a:pPr marL="139700" indent="0">
              <a:buNone/>
            </a:pPr>
            <a:endParaRPr lang="en-GB" dirty="0">
              <a:latin typeface="Lato" panose="020F0502020204030203" pitchFamily="34" charset="77"/>
            </a:endParaRPr>
          </a:p>
          <a:p>
            <a:pPr marL="139700" indent="0">
              <a:buNone/>
            </a:pPr>
            <a:endParaRPr lang="en-GB" dirty="0">
              <a:latin typeface="Lato" panose="020F0502020204030203" pitchFamily="34" charset="77"/>
            </a:endParaRPr>
          </a:p>
          <a:p>
            <a:pPr marL="139700" indent="0">
              <a:buNone/>
            </a:pPr>
            <a:endParaRPr lang="en-GB" dirty="0">
              <a:latin typeface="Lato" panose="020F0502020204030203" pitchFamily="34" charset="77"/>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43</a:t>
            </a:fld>
            <a:endParaRPr lang="en-US"/>
          </a:p>
        </p:txBody>
      </p:sp>
    </p:spTree>
    <p:extLst>
      <p:ext uri="{BB962C8B-B14F-4D97-AF65-F5344CB8AC3E}">
        <p14:creationId xmlns:p14="http://schemas.microsoft.com/office/powerpoint/2010/main" val="38386664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556084" y="207077"/>
            <a:ext cx="5951621" cy="603049"/>
          </a:xfrm>
          <a:prstGeom prst="rect">
            <a:avLst/>
          </a:prstGeom>
          <a:noFill/>
          <a:ln>
            <a:noFill/>
          </a:ln>
        </p:spPr>
        <p:txBody>
          <a:bodyPr spcFirstLastPara="1" wrap="square" lIns="91425" tIns="91425" rIns="91425" bIns="91425" anchor="t" anchorCtr="0">
            <a:noAutofit/>
          </a:bodyPr>
          <a:lstStyle/>
          <a:p>
            <a:pPr lvl="0">
              <a:buSzPts val="3000"/>
            </a:pPr>
            <a:r>
              <a:rPr lang="en-US" sz="2200" dirty="0">
                <a:solidFill>
                  <a:schemeClr val="bg1"/>
                </a:solidFill>
                <a:ea typeface="Georgia"/>
                <a:cs typeface="Georgia"/>
                <a:sym typeface="Georgia"/>
              </a:rPr>
              <a:t>SOCIAL </a:t>
            </a:r>
            <a:r>
              <a:rPr lang="en-US" sz="2200" dirty="0" smtClean="0">
                <a:solidFill>
                  <a:schemeClr val="bg1"/>
                </a:solidFill>
                <a:ea typeface="Georgia"/>
                <a:cs typeface="Georgia"/>
                <a:sym typeface="Georgia"/>
              </a:rPr>
              <a:t>SECTOR </a:t>
            </a:r>
            <a:r>
              <a:rPr lang="en-US" sz="2200" dirty="0">
                <a:solidFill>
                  <a:schemeClr val="bg1"/>
                </a:solidFill>
                <a:latin typeface="Raleway" panose="020B0503030101060003" pitchFamily="34" charset="77"/>
                <a:ea typeface="Georgia"/>
                <a:cs typeface="Georgia"/>
                <a:sym typeface="Georgia"/>
              </a:rPr>
              <a:t>(58.85%)</a:t>
            </a:r>
            <a:br>
              <a:rPr lang="en-US" sz="2200" dirty="0">
                <a:solidFill>
                  <a:schemeClr val="bg1"/>
                </a:solidFill>
                <a:latin typeface="Raleway" panose="020B0503030101060003" pitchFamily="34" charset="77"/>
                <a:ea typeface="Georgia"/>
                <a:cs typeface="Georgia"/>
                <a:sym typeface="Georgia"/>
              </a:rPr>
            </a:br>
            <a:endParaRPr lang="en-US" sz="2200" dirty="0">
              <a:solidFill>
                <a:schemeClr val="bg1"/>
              </a:solidFill>
              <a:ea typeface="Georgia"/>
              <a:cs typeface="Georgia"/>
              <a:sym typeface="Georgia"/>
            </a:endParaRPr>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44</a:t>
            </a:fld>
            <a:endParaRPr lang="en-US" dirty="0">
              <a:solidFill>
                <a:schemeClr val="bg1"/>
              </a:solidFill>
            </a:endParaRPr>
          </a:p>
        </p:txBody>
      </p:sp>
      <p:graphicFrame>
        <p:nvGraphicFramePr>
          <p:cNvPr id="7" name="Chart 6"/>
          <p:cNvGraphicFramePr>
            <a:graphicFrameLocks/>
          </p:cNvGraphicFramePr>
          <p:nvPr>
            <p:extLst>
              <p:ext uri="{D42A27DB-BD31-4B8C-83A1-F6EECF244321}">
                <p14:modId xmlns:p14="http://schemas.microsoft.com/office/powerpoint/2010/main" val="469146799"/>
              </p:ext>
            </p:extLst>
          </p:nvPr>
        </p:nvGraphicFramePr>
        <p:xfrm>
          <a:off x="842211" y="950495"/>
          <a:ext cx="7618220" cy="37006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206854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214181" y="2066783"/>
            <a:ext cx="8520600" cy="504967"/>
          </a:xfrm>
          <a:prstGeom prst="rect">
            <a:avLst/>
          </a:prstGeom>
          <a:noFill/>
          <a:ln>
            <a:noFill/>
          </a:ln>
        </p:spPr>
        <p:txBody>
          <a:bodyPr spcFirstLastPara="1" wrap="square" lIns="91425" tIns="91425" rIns="91425" bIns="91425" anchor="t" anchorCtr="0">
            <a:noAutofit/>
          </a:bodyPr>
          <a:lstStyle/>
          <a:p>
            <a:pPr lvl="0"/>
            <a:r>
              <a:rPr lang="en-US" sz="2800" b="1" dirty="0">
                <a:solidFill>
                  <a:schemeClr val="bg1"/>
                </a:solidFill>
                <a:latin typeface="Raleway" panose="020B0503030101060003" pitchFamily="34" charset="77"/>
                <a:ea typeface="Georgia"/>
                <a:cs typeface="Georgia"/>
                <a:sym typeface="Georgia"/>
              </a:rPr>
              <a:t>INFRASTRUCTURE </a:t>
            </a:r>
            <a:br>
              <a:rPr lang="en-US" sz="2800" b="1" dirty="0">
                <a:solidFill>
                  <a:schemeClr val="bg1"/>
                </a:solidFill>
                <a:latin typeface="Raleway" panose="020B0503030101060003" pitchFamily="34" charset="77"/>
                <a:ea typeface="Georgia"/>
                <a:cs typeface="Georgia"/>
                <a:sym typeface="Georgia"/>
              </a:rPr>
            </a:br>
            <a:endParaRPr lang="en-US" sz="2800" b="1" dirty="0">
              <a:solidFill>
                <a:schemeClr val="bg1"/>
              </a:solidFill>
              <a:latin typeface="Raleway" panose="020B0503030101060003" pitchFamily="34" charset="77"/>
              <a:ea typeface="Georgia"/>
              <a:cs typeface="Georgia"/>
              <a:sym typeface="Georgia"/>
            </a:endParaRPr>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marR="0" lvl="0" indent="0" algn="r" defTabSz="584200" rtl="0" eaLnBrk="1" fontAlgn="auto" latinLnBrk="0" hangingPunct="0">
              <a:lnSpc>
                <a:spcPct val="100000"/>
              </a:lnSpc>
              <a:spcBef>
                <a:spcPts val="0"/>
              </a:spcBef>
              <a:spcAft>
                <a:spcPts val="0"/>
              </a:spcAft>
              <a:buClrTx/>
              <a:buSzTx/>
              <a:buFontTx/>
              <a:buNone/>
              <a:tabLst/>
              <a:defRPr/>
            </a:pPr>
            <a:fld id="{00000000-1234-1234-1234-123412341234}" type="slidenum">
              <a:rPr kumimoji="0" lang="en-US" sz="949" b="0" i="0" u="none" strike="noStrike" kern="0" cap="none" spc="0" normalizeH="0" baseline="0" noProof="0" smtClean="0">
                <a:ln>
                  <a:noFill/>
                </a:ln>
                <a:solidFill>
                  <a:srgbClr val="FCFFFF"/>
                </a:solidFill>
                <a:effectLst/>
                <a:uLnTx/>
                <a:uFillTx/>
                <a:latin typeface="Gill Sans"/>
                <a:sym typeface="Gill Sans"/>
              </a:rPr>
              <a:pPr marL="0" marR="0" lvl="0" indent="0" algn="r" defTabSz="584200" rtl="0" eaLnBrk="1" fontAlgn="auto" latinLnBrk="0" hangingPunct="0">
                <a:lnSpc>
                  <a:spcPct val="100000"/>
                </a:lnSpc>
                <a:spcBef>
                  <a:spcPts val="0"/>
                </a:spcBef>
                <a:spcAft>
                  <a:spcPts val="0"/>
                </a:spcAft>
                <a:buClrTx/>
                <a:buSzTx/>
                <a:buFontTx/>
                <a:buNone/>
                <a:tabLst/>
                <a:defRPr/>
              </a:pPr>
              <a:t>45</a:t>
            </a:fld>
            <a:endParaRPr kumimoji="0" lang="en-US" sz="949" b="0" i="0" u="none" strike="noStrike" kern="0" cap="none" spc="0" normalizeH="0" baseline="0" noProof="0" dirty="0">
              <a:ln>
                <a:noFill/>
              </a:ln>
              <a:solidFill>
                <a:srgbClr val="FCFFFF"/>
              </a:solidFill>
              <a:effectLst/>
              <a:uLnTx/>
              <a:uFillTx/>
              <a:latin typeface="Gill Sans"/>
              <a:sym typeface="Gill Sans"/>
            </a:endParaRPr>
          </a:p>
        </p:txBody>
      </p:sp>
      <p:sp>
        <p:nvSpPr>
          <p:cNvPr id="12" name="Google Shape;104;p16">
            <a:extLst>
              <a:ext uri="{FF2B5EF4-FFF2-40B4-BE49-F238E27FC236}">
                <a16:creationId xmlns:a16="http://schemas.microsoft.com/office/drawing/2014/main" id="{2C510FDA-FCF9-2446-AD5B-AD9EDA2E09FA}"/>
              </a:ext>
            </a:extLst>
          </p:cNvPr>
          <p:cNvSpPr txBox="1">
            <a:spLocks/>
          </p:cNvSpPr>
          <p:nvPr/>
        </p:nvSpPr>
        <p:spPr>
          <a:xfrm>
            <a:off x="311700" y="2571750"/>
            <a:ext cx="8520600" cy="504967"/>
          </a:xfrm>
          <a:prstGeom prst="rect">
            <a:avLst/>
          </a:prstGeom>
          <a:noFill/>
          <a:ln w="12700">
            <a:noFill/>
            <a:miter lim="400000"/>
          </a:ln>
          <a:extLst>
            <a:ext uri="{C572A759-6A51-4108-AA02-DFA0A04FC94B}">
              <ma14:wrappingTextBoxFlag xmlns="" xmlns:ma14="http://schemas.microsoft.com/office/mac/drawingml/2011/main" val="1"/>
            </a:ext>
          </a:extLst>
        </p:spPr>
        <p:txBody>
          <a:bodyPr spcFirstLastPara="1" wrap="square" lIns="91425" tIns="91425" rIns="91425" bIns="91425" anchor="t" anchorCtr="0">
            <a:noAutofit/>
          </a:bodyPr>
          <a:lstStyle>
            <a:lvl1pPr marL="0" marR="0" lvl="0" indent="0" algn="ctr" defTabSz="308063" rtl="0" eaLnBrk="1" latinLnBrk="0" hangingPunct="1">
              <a:lnSpc>
                <a:spcPct val="100000"/>
              </a:lnSpc>
              <a:spcBef>
                <a:spcPts val="0"/>
              </a:spcBef>
              <a:spcAft>
                <a:spcPts val="0"/>
              </a:spcAft>
              <a:buClrTx/>
              <a:buSzPts val="3000"/>
              <a:buFontTx/>
              <a:buNone/>
              <a:tabLst/>
              <a:defRPr sz="4430" b="0" i="0" u="none" strike="noStrike" cap="none" spc="0" baseline="0">
                <a:ln>
                  <a:noFill/>
                </a:ln>
                <a:solidFill>
                  <a:srgbClr val="000000"/>
                </a:solidFill>
                <a:uFillTx/>
                <a:latin typeface="Gill Sans"/>
                <a:ea typeface="Gill Sans"/>
                <a:cs typeface="Gill Sans"/>
                <a:sym typeface="Gill Sans"/>
              </a:defRPr>
            </a:lvl1pPr>
            <a:lvl2pPr marL="0" marR="0" lvl="1" indent="120547" algn="ctr" defTabSz="308063" rtl="0" eaLnBrk="1" latinLnBrk="0" hangingPunct="1">
              <a:lnSpc>
                <a:spcPct val="100000"/>
              </a:lnSpc>
              <a:spcBef>
                <a:spcPts val="0"/>
              </a:spcBef>
              <a:spcAft>
                <a:spcPts val="0"/>
              </a:spcAft>
              <a:buClrTx/>
              <a:buSzPts val="3000"/>
              <a:buFontTx/>
              <a:buNone/>
              <a:tabLst/>
              <a:defRPr sz="4430" b="0" i="0" u="none" strike="noStrike" cap="none" spc="0" baseline="0">
                <a:ln>
                  <a:noFill/>
                </a:ln>
                <a:solidFill>
                  <a:srgbClr val="000000"/>
                </a:solidFill>
                <a:uFillTx/>
                <a:latin typeface="Gill Sans"/>
                <a:ea typeface="Gill Sans"/>
                <a:cs typeface="Gill Sans"/>
                <a:sym typeface="Gill Sans"/>
              </a:defRPr>
            </a:lvl2pPr>
            <a:lvl3pPr marL="0" marR="0" lvl="2" indent="241093" algn="ctr" defTabSz="308063" rtl="0" eaLnBrk="1" latinLnBrk="0" hangingPunct="1">
              <a:lnSpc>
                <a:spcPct val="100000"/>
              </a:lnSpc>
              <a:spcBef>
                <a:spcPts val="0"/>
              </a:spcBef>
              <a:spcAft>
                <a:spcPts val="0"/>
              </a:spcAft>
              <a:buClrTx/>
              <a:buSzPts val="3000"/>
              <a:buFontTx/>
              <a:buNone/>
              <a:tabLst/>
              <a:defRPr sz="4430" b="0" i="0" u="none" strike="noStrike" cap="none" spc="0" baseline="0">
                <a:ln>
                  <a:noFill/>
                </a:ln>
                <a:solidFill>
                  <a:srgbClr val="000000"/>
                </a:solidFill>
                <a:uFillTx/>
                <a:latin typeface="Gill Sans"/>
                <a:ea typeface="Gill Sans"/>
                <a:cs typeface="Gill Sans"/>
                <a:sym typeface="Gill Sans"/>
              </a:defRPr>
            </a:lvl3pPr>
            <a:lvl4pPr marL="0" marR="0" lvl="3" indent="361640" algn="ctr" defTabSz="308063" rtl="0" eaLnBrk="1" latinLnBrk="0" hangingPunct="1">
              <a:lnSpc>
                <a:spcPct val="100000"/>
              </a:lnSpc>
              <a:spcBef>
                <a:spcPts val="0"/>
              </a:spcBef>
              <a:spcAft>
                <a:spcPts val="0"/>
              </a:spcAft>
              <a:buClrTx/>
              <a:buSzPts val="3000"/>
              <a:buFontTx/>
              <a:buNone/>
              <a:tabLst/>
              <a:defRPr sz="4430" b="0" i="0" u="none" strike="noStrike" cap="none" spc="0" baseline="0">
                <a:ln>
                  <a:noFill/>
                </a:ln>
                <a:solidFill>
                  <a:srgbClr val="000000"/>
                </a:solidFill>
                <a:uFillTx/>
                <a:latin typeface="Gill Sans"/>
                <a:ea typeface="Gill Sans"/>
                <a:cs typeface="Gill Sans"/>
                <a:sym typeface="Gill Sans"/>
              </a:defRPr>
            </a:lvl4pPr>
            <a:lvl5pPr marL="0" marR="0" lvl="4" indent="482186" algn="ctr" defTabSz="308063" rtl="0" eaLnBrk="1" latinLnBrk="0" hangingPunct="1">
              <a:lnSpc>
                <a:spcPct val="100000"/>
              </a:lnSpc>
              <a:spcBef>
                <a:spcPts val="0"/>
              </a:spcBef>
              <a:spcAft>
                <a:spcPts val="0"/>
              </a:spcAft>
              <a:buClrTx/>
              <a:buSzPts val="3000"/>
              <a:buFontTx/>
              <a:buNone/>
              <a:tabLst/>
              <a:defRPr sz="4430" b="0" i="0" u="none" strike="noStrike" cap="none" spc="0" baseline="0">
                <a:ln>
                  <a:noFill/>
                </a:ln>
                <a:solidFill>
                  <a:srgbClr val="000000"/>
                </a:solidFill>
                <a:uFillTx/>
                <a:latin typeface="Gill Sans"/>
                <a:ea typeface="Gill Sans"/>
                <a:cs typeface="Gill Sans"/>
                <a:sym typeface="Gill Sans"/>
              </a:defRPr>
            </a:lvl5pPr>
            <a:lvl6pPr marL="0" marR="0" lvl="5" indent="602732" algn="ctr" defTabSz="308063" rtl="0" eaLnBrk="1" latinLnBrk="0" hangingPunct="1">
              <a:lnSpc>
                <a:spcPct val="100000"/>
              </a:lnSpc>
              <a:spcBef>
                <a:spcPts val="0"/>
              </a:spcBef>
              <a:spcAft>
                <a:spcPts val="0"/>
              </a:spcAft>
              <a:buClrTx/>
              <a:buSzPts val="3000"/>
              <a:buFontTx/>
              <a:buNone/>
              <a:tabLst/>
              <a:defRPr sz="4430" b="0" i="0" u="none" strike="noStrike" cap="none" spc="0" baseline="0">
                <a:ln>
                  <a:noFill/>
                </a:ln>
                <a:solidFill>
                  <a:srgbClr val="000000"/>
                </a:solidFill>
                <a:uFillTx/>
                <a:latin typeface="Gill Sans"/>
                <a:ea typeface="Gill Sans"/>
                <a:cs typeface="Gill Sans"/>
                <a:sym typeface="Gill Sans"/>
              </a:defRPr>
            </a:lvl6pPr>
            <a:lvl7pPr marL="0" marR="0" lvl="6" indent="723279" algn="ctr" defTabSz="308063" rtl="0" eaLnBrk="1" latinLnBrk="0" hangingPunct="1">
              <a:lnSpc>
                <a:spcPct val="100000"/>
              </a:lnSpc>
              <a:spcBef>
                <a:spcPts val="0"/>
              </a:spcBef>
              <a:spcAft>
                <a:spcPts val="0"/>
              </a:spcAft>
              <a:buClrTx/>
              <a:buSzPts val="3000"/>
              <a:buFontTx/>
              <a:buNone/>
              <a:tabLst/>
              <a:defRPr sz="4430" b="0" i="0" u="none" strike="noStrike" cap="none" spc="0" baseline="0">
                <a:ln>
                  <a:noFill/>
                </a:ln>
                <a:solidFill>
                  <a:srgbClr val="000000"/>
                </a:solidFill>
                <a:uFillTx/>
                <a:latin typeface="Gill Sans"/>
                <a:ea typeface="Gill Sans"/>
                <a:cs typeface="Gill Sans"/>
                <a:sym typeface="Gill Sans"/>
              </a:defRPr>
            </a:lvl7pPr>
            <a:lvl8pPr marL="0" marR="0" lvl="7" indent="843826" algn="ctr" defTabSz="308063" rtl="0" eaLnBrk="1" latinLnBrk="0" hangingPunct="1">
              <a:lnSpc>
                <a:spcPct val="100000"/>
              </a:lnSpc>
              <a:spcBef>
                <a:spcPts val="0"/>
              </a:spcBef>
              <a:spcAft>
                <a:spcPts val="0"/>
              </a:spcAft>
              <a:buClrTx/>
              <a:buSzPts val="3000"/>
              <a:buFontTx/>
              <a:buNone/>
              <a:tabLst/>
              <a:defRPr sz="4430" b="0" i="0" u="none" strike="noStrike" cap="none" spc="0" baseline="0">
                <a:ln>
                  <a:noFill/>
                </a:ln>
                <a:solidFill>
                  <a:srgbClr val="000000"/>
                </a:solidFill>
                <a:uFillTx/>
                <a:latin typeface="Gill Sans"/>
                <a:ea typeface="Gill Sans"/>
                <a:cs typeface="Gill Sans"/>
                <a:sym typeface="Gill Sans"/>
              </a:defRPr>
            </a:lvl8pPr>
            <a:lvl9pPr marL="0" marR="0" lvl="8" indent="964372" algn="ctr" defTabSz="308063" rtl="0" eaLnBrk="1" latinLnBrk="0" hangingPunct="1">
              <a:lnSpc>
                <a:spcPct val="100000"/>
              </a:lnSpc>
              <a:spcBef>
                <a:spcPts val="0"/>
              </a:spcBef>
              <a:spcAft>
                <a:spcPts val="0"/>
              </a:spcAft>
              <a:buClrTx/>
              <a:buSzPts val="3000"/>
              <a:buFontTx/>
              <a:buNone/>
              <a:tabLst/>
              <a:defRPr sz="4430" b="0" i="0" u="none" strike="noStrike" cap="none" spc="0" baseline="0">
                <a:ln>
                  <a:noFill/>
                </a:ln>
                <a:solidFill>
                  <a:srgbClr val="000000"/>
                </a:solidFill>
                <a:uFillTx/>
                <a:latin typeface="Gill Sans"/>
                <a:ea typeface="Gill Sans"/>
                <a:cs typeface="Gill Sans"/>
                <a:sym typeface="Gill Sans"/>
              </a:defRPr>
            </a:lvl9pPr>
          </a:lstStyle>
          <a:p>
            <a:pPr marL="0" marR="0" lvl="0" indent="0" algn="ctr" defTabSz="308063" rtl="0" eaLnBrk="1" fontAlgn="auto" latinLnBrk="0" hangingPunct="1">
              <a:lnSpc>
                <a:spcPct val="100000"/>
              </a:lnSpc>
              <a:spcBef>
                <a:spcPts val="0"/>
              </a:spcBef>
              <a:spcAft>
                <a:spcPts val="0"/>
              </a:spcAft>
              <a:buClrTx/>
              <a:buSzPts val="3000"/>
              <a:buFontTx/>
              <a:buNone/>
              <a:tabLst/>
              <a:defRPr/>
            </a:pPr>
            <a:endParaRPr kumimoji="0" lang="en-US" sz="2800" b="1" i="0" u="none" strike="noStrike" kern="0" cap="none" spc="0" normalizeH="0" baseline="0" noProof="0" dirty="0">
              <a:ln>
                <a:noFill/>
              </a:ln>
              <a:solidFill>
                <a:srgbClr val="00B16B"/>
              </a:solidFill>
              <a:effectLst/>
              <a:uLnTx/>
              <a:uFillTx/>
              <a:latin typeface="Raleway" panose="020B0503030101060003" pitchFamily="34" charset="77"/>
              <a:ea typeface="Georgia"/>
              <a:cs typeface="Georgia"/>
              <a:sym typeface="Georgia"/>
            </a:endParaRPr>
          </a:p>
        </p:txBody>
      </p:sp>
    </p:spTree>
    <p:extLst>
      <p:ext uri="{BB962C8B-B14F-4D97-AF65-F5344CB8AC3E}">
        <p14:creationId xmlns:p14="http://schemas.microsoft.com/office/powerpoint/2010/main" val="53219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lvl="0"/>
            <a:r>
              <a:rPr lang="en-US" sz="2800" b="1" dirty="0">
                <a:solidFill>
                  <a:schemeClr val="bg1"/>
                </a:solidFill>
                <a:latin typeface="Raleway" panose="020B0503030101060003" pitchFamily="34" charset="77"/>
                <a:ea typeface="Georgia"/>
                <a:cs typeface="Georgia"/>
                <a:sym typeface="Georgia"/>
              </a:rPr>
              <a:t>INFRASTRUCTURE </a:t>
            </a:r>
            <a:r>
              <a:rPr lang="en-US" sz="2800" b="1" dirty="0" smtClean="0">
                <a:solidFill>
                  <a:schemeClr val="bg1"/>
                </a:solidFill>
                <a:latin typeface="Raleway" panose="020B0503030101060003" pitchFamily="34" charset="77"/>
                <a:ea typeface="Georgia"/>
                <a:cs typeface="Georgia"/>
                <a:sym typeface="Georgia"/>
              </a:rPr>
              <a:t>(51.71%)</a:t>
            </a:r>
            <a:r>
              <a:rPr lang="en-US" sz="2800" b="1" dirty="0">
                <a:solidFill>
                  <a:schemeClr val="bg1"/>
                </a:solidFill>
                <a:latin typeface="Raleway" panose="020B0503030101060003" pitchFamily="34" charset="77"/>
                <a:ea typeface="Georgia"/>
                <a:cs typeface="Georgia"/>
                <a:sym typeface="Georgia"/>
              </a:rPr>
              <a:t/>
            </a:r>
            <a:br>
              <a:rPr lang="en-US" sz="2800" b="1" dirty="0">
                <a:solidFill>
                  <a:schemeClr val="bg1"/>
                </a:solidFill>
                <a:latin typeface="Raleway" panose="020B0503030101060003" pitchFamily="34" charset="77"/>
                <a:ea typeface="Georgia"/>
                <a:cs typeface="Georgia"/>
                <a:sym typeface="Georgia"/>
              </a:rPr>
            </a:br>
            <a:endParaRPr lang="en-US" sz="2800" b="1" dirty="0">
              <a:solidFill>
                <a:schemeClr val="bg1"/>
              </a:solidFill>
              <a:latin typeface="Raleway" panose="020B0503030101060003" pitchFamily="34" charset="77"/>
              <a:ea typeface="Georgia"/>
              <a:cs typeface="Georgia"/>
              <a:sym typeface="Georgia"/>
            </a:endParaRPr>
          </a:p>
        </p:txBody>
      </p:sp>
      <p:sp>
        <p:nvSpPr>
          <p:cNvPr id="3" name="Text Placeholder 2"/>
          <p:cNvSpPr>
            <a:spLocks noGrp="1"/>
          </p:cNvSpPr>
          <p:nvPr>
            <p:ph type="body" idx="1"/>
          </p:nvPr>
        </p:nvSpPr>
        <p:spPr>
          <a:xfrm>
            <a:off x="311700" y="1106904"/>
            <a:ext cx="3999900" cy="3814011"/>
          </a:xfrm>
        </p:spPr>
        <p:txBody>
          <a:bodyPr/>
          <a:lstStyle/>
          <a:p>
            <a:r>
              <a:rPr lang="en-GB" b="1" dirty="0" smtClean="0">
                <a:latin typeface="Lato" panose="020B0604020202020204" charset="0"/>
              </a:rPr>
              <a:t>Energy</a:t>
            </a:r>
          </a:p>
          <a:p>
            <a:endParaRPr lang="en-GB" b="1" dirty="0">
              <a:latin typeface="Lato" panose="020B0604020202020204" charset="0"/>
            </a:endParaRPr>
          </a:p>
          <a:p>
            <a:r>
              <a:rPr lang="en-GB" b="1" dirty="0" smtClean="0">
                <a:latin typeface="Lato" panose="020B0604020202020204" charset="0"/>
              </a:rPr>
              <a:t>Structural Development</a:t>
            </a:r>
          </a:p>
          <a:p>
            <a:endParaRPr lang="en-GB" b="1" dirty="0">
              <a:latin typeface="Lato" panose="020B0604020202020204" charset="0"/>
            </a:endParaRPr>
          </a:p>
          <a:p>
            <a:r>
              <a:rPr lang="en-GB" b="1" dirty="0" smtClean="0">
                <a:latin typeface="Lato" panose="020B0604020202020204" charset="0"/>
              </a:rPr>
              <a:t>Lands and Natural Resources</a:t>
            </a:r>
          </a:p>
          <a:p>
            <a:endParaRPr lang="en-GB" b="1" dirty="0">
              <a:latin typeface="Lato" panose="020B0604020202020204" charset="0"/>
            </a:endParaRPr>
          </a:p>
          <a:p>
            <a:r>
              <a:rPr lang="en-GB" b="1" dirty="0" smtClean="0">
                <a:latin typeface="Lato" panose="020B0604020202020204" charset="0"/>
              </a:rPr>
              <a:t>Sanitation and Water Resources</a:t>
            </a:r>
          </a:p>
          <a:p>
            <a:endParaRPr lang="en-GB" b="1" dirty="0">
              <a:latin typeface="Lato" panose="020B0604020202020204" charset="0"/>
            </a:endParaRPr>
          </a:p>
          <a:p>
            <a:r>
              <a:rPr lang="en-GB" b="1" dirty="0" smtClean="0">
                <a:latin typeface="Lato" panose="020B0604020202020204" charset="0"/>
              </a:rPr>
              <a:t>Aviation</a:t>
            </a:r>
          </a:p>
          <a:p>
            <a:endParaRPr lang="en-GB" b="1" dirty="0">
              <a:latin typeface="Lato" panose="020B0604020202020204" charset="0"/>
            </a:endParaRPr>
          </a:p>
          <a:p>
            <a:r>
              <a:rPr lang="en-GB" b="1" dirty="0" smtClean="0">
                <a:latin typeface="Lato" panose="020B0604020202020204" charset="0"/>
              </a:rPr>
              <a:t>Railway Development</a:t>
            </a:r>
          </a:p>
          <a:p>
            <a:endParaRPr lang="en-GB" b="1" dirty="0">
              <a:latin typeface="Lato" panose="020B0604020202020204" charset="0"/>
            </a:endParaRPr>
          </a:p>
          <a:p>
            <a:r>
              <a:rPr lang="en-GB" b="1" dirty="0" smtClean="0">
                <a:latin typeface="Lato" panose="020B0604020202020204" charset="0"/>
              </a:rPr>
              <a:t>Ports and Harbours</a:t>
            </a:r>
          </a:p>
          <a:p>
            <a:endParaRPr lang="en-GB" b="1" dirty="0">
              <a:latin typeface="Lato" panose="020B0604020202020204" charset="0"/>
            </a:endParaRPr>
          </a:p>
          <a:p>
            <a:r>
              <a:rPr lang="en-GB" b="1" dirty="0" smtClean="0">
                <a:latin typeface="Lato" panose="020B0604020202020204" charset="0"/>
              </a:rPr>
              <a:t>Communication</a:t>
            </a:r>
          </a:p>
          <a:p>
            <a:endParaRPr lang="en-GB" b="1" dirty="0">
              <a:latin typeface="Lato" panose="020B0604020202020204" charset="0"/>
            </a:endParaRPr>
          </a:p>
          <a:p>
            <a:r>
              <a:rPr lang="en-GB" b="1" dirty="0" smtClean="0">
                <a:latin typeface="Lato" panose="020B0604020202020204" charset="0"/>
              </a:rPr>
              <a:t>Environment, Science and Technology</a:t>
            </a:r>
            <a:endParaRPr lang="en-GB" b="1" dirty="0">
              <a:latin typeface="Lato" panose="020B0604020202020204" charset="0"/>
            </a:endParaRPr>
          </a:p>
        </p:txBody>
      </p:sp>
      <p:sp>
        <p:nvSpPr>
          <p:cNvPr id="4" name="Text Placeholder 3"/>
          <p:cNvSpPr>
            <a:spLocks noGrp="1"/>
          </p:cNvSpPr>
          <p:nvPr>
            <p:ph type="body" idx="2"/>
          </p:nvPr>
        </p:nvSpPr>
        <p:spPr/>
        <p:txBody>
          <a:bodyPr/>
          <a:lstStyle/>
          <a:p>
            <a:endParaRPr lang="en-GB" sz="2000" b="1" dirty="0" smtClean="0"/>
          </a:p>
          <a:p>
            <a:pPr marL="139700" indent="0">
              <a:buNone/>
            </a:pPr>
            <a:endParaRPr lang="en-GB" sz="2000" b="1" dirty="0"/>
          </a:p>
          <a:p>
            <a:endParaRPr lang="en-GB" sz="2000" b="1" dirty="0" smtClean="0"/>
          </a:p>
          <a:p>
            <a:endParaRPr lang="en-GB" sz="2000" b="1" dirty="0"/>
          </a:p>
          <a:p>
            <a:pPr marL="139700" indent="0">
              <a:buNone/>
            </a:pPr>
            <a:r>
              <a:rPr lang="en-GB" sz="2000" b="1" dirty="0" smtClean="0"/>
              <a:t>Total number of promises were 148</a:t>
            </a:r>
          </a:p>
          <a:p>
            <a:endParaRPr lang="en-GB" dirty="0"/>
          </a:p>
          <a:p>
            <a:pPr marL="139700" indent="0">
              <a:buNone/>
            </a:pPr>
            <a:endParaRPr lang="en-GB" dirty="0"/>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marR="0" lvl="0" indent="0" algn="r" defTabSz="584200" rtl="0" eaLnBrk="1" fontAlgn="auto" latinLnBrk="0" hangingPunct="0">
              <a:lnSpc>
                <a:spcPct val="100000"/>
              </a:lnSpc>
              <a:spcBef>
                <a:spcPts val="0"/>
              </a:spcBef>
              <a:spcAft>
                <a:spcPts val="0"/>
              </a:spcAft>
              <a:buClrTx/>
              <a:buSzTx/>
              <a:buFontTx/>
              <a:buNone/>
              <a:tabLst/>
              <a:defRPr/>
            </a:pPr>
            <a:fld id="{00000000-1234-1234-1234-123412341234}" type="slidenum">
              <a:rPr kumimoji="0" lang="en-US" sz="949" b="0" i="0" u="none" strike="noStrike" kern="0" cap="none" spc="0" normalizeH="0" baseline="0" noProof="0" smtClean="0">
                <a:ln>
                  <a:noFill/>
                </a:ln>
                <a:solidFill>
                  <a:srgbClr val="FCFFFF"/>
                </a:solidFill>
                <a:effectLst/>
                <a:uLnTx/>
                <a:uFillTx/>
                <a:latin typeface="Gill Sans"/>
                <a:sym typeface="Gill Sans"/>
              </a:rPr>
              <a:pPr marL="0" marR="0" lvl="0" indent="0" algn="r" defTabSz="584200" rtl="0" eaLnBrk="1" fontAlgn="auto" latinLnBrk="0" hangingPunct="0">
                <a:lnSpc>
                  <a:spcPct val="100000"/>
                </a:lnSpc>
                <a:spcBef>
                  <a:spcPts val="0"/>
                </a:spcBef>
                <a:spcAft>
                  <a:spcPts val="0"/>
                </a:spcAft>
                <a:buClrTx/>
                <a:buSzTx/>
                <a:buFontTx/>
                <a:buNone/>
                <a:tabLst/>
                <a:defRPr/>
              </a:pPr>
              <a:t>46</a:t>
            </a:fld>
            <a:endParaRPr kumimoji="0" lang="en-US" sz="949" b="0" i="0" u="none" strike="noStrike" kern="0" cap="none" spc="0" normalizeH="0" baseline="0" noProof="0" dirty="0">
              <a:ln>
                <a:noFill/>
              </a:ln>
              <a:solidFill>
                <a:srgbClr val="FCFFFF"/>
              </a:solidFill>
              <a:effectLst/>
              <a:uLnTx/>
              <a:uFillTx/>
              <a:latin typeface="Gill Sans"/>
              <a:sym typeface="Gill Sans"/>
            </a:endParaRPr>
          </a:p>
        </p:txBody>
      </p:sp>
    </p:spTree>
    <p:extLst>
      <p:ext uri="{BB962C8B-B14F-4D97-AF65-F5344CB8AC3E}">
        <p14:creationId xmlns:p14="http://schemas.microsoft.com/office/powerpoint/2010/main" val="117863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214181" y="2066783"/>
            <a:ext cx="8520600" cy="504967"/>
          </a:xfrm>
          <a:prstGeom prst="rect">
            <a:avLst/>
          </a:prstGeom>
          <a:noFill/>
          <a:ln>
            <a:noFill/>
          </a:ln>
        </p:spPr>
        <p:txBody>
          <a:bodyPr spcFirstLastPara="1" wrap="square" lIns="91425" tIns="91425" rIns="91425" bIns="91425" anchor="t" anchorCtr="0">
            <a:noAutofit/>
          </a:bodyPr>
          <a:lstStyle/>
          <a:p>
            <a:pPr lvl="0"/>
            <a:r>
              <a:rPr lang="en-US" sz="2800" b="1" dirty="0">
                <a:solidFill>
                  <a:schemeClr val="bg1"/>
                </a:solidFill>
                <a:latin typeface="Raleway" panose="020B0503030101060003" pitchFamily="34" charset="77"/>
                <a:ea typeface="Georgia"/>
                <a:cs typeface="Georgia"/>
                <a:sym typeface="Georgia"/>
              </a:rPr>
              <a:t>INFRASTRUCTURE </a:t>
            </a:r>
            <a:br>
              <a:rPr lang="en-US" sz="2800" b="1" dirty="0">
                <a:solidFill>
                  <a:schemeClr val="bg1"/>
                </a:solidFill>
                <a:latin typeface="Raleway" panose="020B0503030101060003" pitchFamily="34" charset="77"/>
                <a:ea typeface="Georgia"/>
                <a:cs typeface="Georgia"/>
                <a:sym typeface="Georgia"/>
              </a:rPr>
            </a:br>
            <a:endParaRPr lang="en-US" sz="2800" b="1" dirty="0">
              <a:solidFill>
                <a:schemeClr val="bg1"/>
              </a:solidFill>
              <a:latin typeface="Raleway" panose="020B0503030101060003" pitchFamily="34" charset="77"/>
              <a:ea typeface="Georgia"/>
              <a:cs typeface="Georgia"/>
              <a:sym typeface="Georgia"/>
            </a:endParaRPr>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47</a:t>
            </a:fld>
            <a:endParaRPr lang="en-US" dirty="0">
              <a:solidFill>
                <a:schemeClr val="bg1"/>
              </a:solidFill>
            </a:endParaRPr>
          </a:p>
        </p:txBody>
      </p:sp>
      <p:sp>
        <p:nvSpPr>
          <p:cNvPr id="12" name="Google Shape;104;p16">
            <a:extLst>
              <a:ext uri="{FF2B5EF4-FFF2-40B4-BE49-F238E27FC236}">
                <a16:creationId xmlns:a16="http://schemas.microsoft.com/office/drawing/2014/main" id="{2C510FDA-FCF9-2446-AD5B-AD9EDA2E09FA}"/>
              </a:ext>
            </a:extLst>
          </p:cNvPr>
          <p:cNvSpPr txBox="1">
            <a:spLocks/>
          </p:cNvSpPr>
          <p:nvPr/>
        </p:nvSpPr>
        <p:spPr>
          <a:xfrm>
            <a:off x="311700" y="2571750"/>
            <a:ext cx="8520600" cy="504967"/>
          </a:xfrm>
          <a:prstGeom prst="rect">
            <a:avLst/>
          </a:prstGeom>
          <a:noFill/>
          <a:ln w="12700">
            <a:noFill/>
            <a:miter lim="400000"/>
          </a:ln>
          <a:extLst>
            <a:ext uri="{C572A759-6A51-4108-AA02-DFA0A04FC94B}">
              <ma14:wrappingTextBoxFlag xmlns="" xmlns:ma14="http://schemas.microsoft.com/office/mac/drawingml/2011/main" val="1"/>
            </a:ext>
          </a:extLst>
        </p:spPr>
        <p:txBody>
          <a:bodyPr spcFirstLastPara="1" wrap="square" lIns="91425" tIns="91425" rIns="91425" bIns="91425" anchor="t" anchorCtr="0">
            <a:noAutofit/>
          </a:bodyPr>
          <a:lstStyle>
            <a:lvl1pPr marL="0" marR="0" lvl="0" indent="0" algn="ctr" defTabSz="308063" rtl="0" eaLnBrk="1" latinLnBrk="0" hangingPunct="1">
              <a:lnSpc>
                <a:spcPct val="100000"/>
              </a:lnSpc>
              <a:spcBef>
                <a:spcPts val="0"/>
              </a:spcBef>
              <a:spcAft>
                <a:spcPts val="0"/>
              </a:spcAft>
              <a:buClrTx/>
              <a:buSzPts val="3000"/>
              <a:buFontTx/>
              <a:buNone/>
              <a:tabLst/>
              <a:defRPr sz="4430" b="0" i="0" u="none" strike="noStrike" cap="none" spc="0" baseline="0">
                <a:ln>
                  <a:noFill/>
                </a:ln>
                <a:solidFill>
                  <a:srgbClr val="000000"/>
                </a:solidFill>
                <a:uFillTx/>
                <a:latin typeface="Gill Sans"/>
                <a:ea typeface="Gill Sans"/>
                <a:cs typeface="Gill Sans"/>
                <a:sym typeface="Gill Sans"/>
              </a:defRPr>
            </a:lvl1pPr>
            <a:lvl2pPr marL="0" marR="0" lvl="1" indent="120547" algn="ctr" defTabSz="308063" rtl="0" eaLnBrk="1" latinLnBrk="0" hangingPunct="1">
              <a:lnSpc>
                <a:spcPct val="100000"/>
              </a:lnSpc>
              <a:spcBef>
                <a:spcPts val="0"/>
              </a:spcBef>
              <a:spcAft>
                <a:spcPts val="0"/>
              </a:spcAft>
              <a:buClrTx/>
              <a:buSzPts val="3000"/>
              <a:buFontTx/>
              <a:buNone/>
              <a:tabLst/>
              <a:defRPr sz="4430" b="0" i="0" u="none" strike="noStrike" cap="none" spc="0" baseline="0">
                <a:ln>
                  <a:noFill/>
                </a:ln>
                <a:solidFill>
                  <a:srgbClr val="000000"/>
                </a:solidFill>
                <a:uFillTx/>
                <a:latin typeface="Gill Sans"/>
                <a:ea typeface="Gill Sans"/>
                <a:cs typeface="Gill Sans"/>
                <a:sym typeface="Gill Sans"/>
              </a:defRPr>
            </a:lvl2pPr>
            <a:lvl3pPr marL="0" marR="0" lvl="2" indent="241093" algn="ctr" defTabSz="308063" rtl="0" eaLnBrk="1" latinLnBrk="0" hangingPunct="1">
              <a:lnSpc>
                <a:spcPct val="100000"/>
              </a:lnSpc>
              <a:spcBef>
                <a:spcPts val="0"/>
              </a:spcBef>
              <a:spcAft>
                <a:spcPts val="0"/>
              </a:spcAft>
              <a:buClrTx/>
              <a:buSzPts val="3000"/>
              <a:buFontTx/>
              <a:buNone/>
              <a:tabLst/>
              <a:defRPr sz="4430" b="0" i="0" u="none" strike="noStrike" cap="none" spc="0" baseline="0">
                <a:ln>
                  <a:noFill/>
                </a:ln>
                <a:solidFill>
                  <a:srgbClr val="000000"/>
                </a:solidFill>
                <a:uFillTx/>
                <a:latin typeface="Gill Sans"/>
                <a:ea typeface="Gill Sans"/>
                <a:cs typeface="Gill Sans"/>
                <a:sym typeface="Gill Sans"/>
              </a:defRPr>
            </a:lvl3pPr>
            <a:lvl4pPr marL="0" marR="0" lvl="3" indent="361640" algn="ctr" defTabSz="308063" rtl="0" eaLnBrk="1" latinLnBrk="0" hangingPunct="1">
              <a:lnSpc>
                <a:spcPct val="100000"/>
              </a:lnSpc>
              <a:spcBef>
                <a:spcPts val="0"/>
              </a:spcBef>
              <a:spcAft>
                <a:spcPts val="0"/>
              </a:spcAft>
              <a:buClrTx/>
              <a:buSzPts val="3000"/>
              <a:buFontTx/>
              <a:buNone/>
              <a:tabLst/>
              <a:defRPr sz="4430" b="0" i="0" u="none" strike="noStrike" cap="none" spc="0" baseline="0">
                <a:ln>
                  <a:noFill/>
                </a:ln>
                <a:solidFill>
                  <a:srgbClr val="000000"/>
                </a:solidFill>
                <a:uFillTx/>
                <a:latin typeface="Gill Sans"/>
                <a:ea typeface="Gill Sans"/>
                <a:cs typeface="Gill Sans"/>
                <a:sym typeface="Gill Sans"/>
              </a:defRPr>
            </a:lvl4pPr>
            <a:lvl5pPr marL="0" marR="0" lvl="4" indent="482186" algn="ctr" defTabSz="308063" rtl="0" eaLnBrk="1" latinLnBrk="0" hangingPunct="1">
              <a:lnSpc>
                <a:spcPct val="100000"/>
              </a:lnSpc>
              <a:spcBef>
                <a:spcPts val="0"/>
              </a:spcBef>
              <a:spcAft>
                <a:spcPts val="0"/>
              </a:spcAft>
              <a:buClrTx/>
              <a:buSzPts val="3000"/>
              <a:buFontTx/>
              <a:buNone/>
              <a:tabLst/>
              <a:defRPr sz="4430" b="0" i="0" u="none" strike="noStrike" cap="none" spc="0" baseline="0">
                <a:ln>
                  <a:noFill/>
                </a:ln>
                <a:solidFill>
                  <a:srgbClr val="000000"/>
                </a:solidFill>
                <a:uFillTx/>
                <a:latin typeface="Gill Sans"/>
                <a:ea typeface="Gill Sans"/>
                <a:cs typeface="Gill Sans"/>
                <a:sym typeface="Gill Sans"/>
              </a:defRPr>
            </a:lvl5pPr>
            <a:lvl6pPr marL="0" marR="0" lvl="5" indent="602732" algn="ctr" defTabSz="308063" rtl="0" eaLnBrk="1" latinLnBrk="0" hangingPunct="1">
              <a:lnSpc>
                <a:spcPct val="100000"/>
              </a:lnSpc>
              <a:spcBef>
                <a:spcPts val="0"/>
              </a:spcBef>
              <a:spcAft>
                <a:spcPts val="0"/>
              </a:spcAft>
              <a:buClrTx/>
              <a:buSzPts val="3000"/>
              <a:buFontTx/>
              <a:buNone/>
              <a:tabLst/>
              <a:defRPr sz="4430" b="0" i="0" u="none" strike="noStrike" cap="none" spc="0" baseline="0">
                <a:ln>
                  <a:noFill/>
                </a:ln>
                <a:solidFill>
                  <a:srgbClr val="000000"/>
                </a:solidFill>
                <a:uFillTx/>
                <a:latin typeface="Gill Sans"/>
                <a:ea typeface="Gill Sans"/>
                <a:cs typeface="Gill Sans"/>
                <a:sym typeface="Gill Sans"/>
              </a:defRPr>
            </a:lvl6pPr>
            <a:lvl7pPr marL="0" marR="0" lvl="6" indent="723279" algn="ctr" defTabSz="308063" rtl="0" eaLnBrk="1" latinLnBrk="0" hangingPunct="1">
              <a:lnSpc>
                <a:spcPct val="100000"/>
              </a:lnSpc>
              <a:spcBef>
                <a:spcPts val="0"/>
              </a:spcBef>
              <a:spcAft>
                <a:spcPts val="0"/>
              </a:spcAft>
              <a:buClrTx/>
              <a:buSzPts val="3000"/>
              <a:buFontTx/>
              <a:buNone/>
              <a:tabLst/>
              <a:defRPr sz="4430" b="0" i="0" u="none" strike="noStrike" cap="none" spc="0" baseline="0">
                <a:ln>
                  <a:noFill/>
                </a:ln>
                <a:solidFill>
                  <a:srgbClr val="000000"/>
                </a:solidFill>
                <a:uFillTx/>
                <a:latin typeface="Gill Sans"/>
                <a:ea typeface="Gill Sans"/>
                <a:cs typeface="Gill Sans"/>
                <a:sym typeface="Gill Sans"/>
              </a:defRPr>
            </a:lvl7pPr>
            <a:lvl8pPr marL="0" marR="0" lvl="7" indent="843826" algn="ctr" defTabSz="308063" rtl="0" eaLnBrk="1" latinLnBrk="0" hangingPunct="1">
              <a:lnSpc>
                <a:spcPct val="100000"/>
              </a:lnSpc>
              <a:spcBef>
                <a:spcPts val="0"/>
              </a:spcBef>
              <a:spcAft>
                <a:spcPts val="0"/>
              </a:spcAft>
              <a:buClrTx/>
              <a:buSzPts val="3000"/>
              <a:buFontTx/>
              <a:buNone/>
              <a:tabLst/>
              <a:defRPr sz="4430" b="0" i="0" u="none" strike="noStrike" cap="none" spc="0" baseline="0">
                <a:ln>
                  <a:noFill/>
                </a:ln>
                <a:solidFill>
                  <a:srgbClr val="000000"/>
                </a:solidFill>
                <a:uFillTx/>
                <a:latin typeface="Gill Sans"/>
                <a:ea typeface="Gill Sans"/>
                <a:cs typeface="Gill Sans"/>
                <a:sym typeface="Gill Sans"/>
              </a:defRPr>
            </a:lvl8pPr>
            <a:lvl9pPr marL="0" marR="0" lvl="8" indent="964372" algn="ctr" defTabSz="308063" rtl="0" eaLnBrk="1" latinLnBrk="0" hangingPunct="1">
              <a:lnSpc>
                <a:spcPct val="100000"/>
              </a:lnSpc>
              <a:spcBef>
                <a:spcPts val="0"/>
              </a:spcBef>
              <a:spcAft>
                <a:spcPts val="0"/>
              </a:spcAft>
              <a:buClrTx/>
              <a:buSzPts val="3000"/>
              <a:buFontTx/>
              <a:buNone/>
              <a:tabLst/>
              <a:defRPr sz="4430" b="0" i="0" u="none" strike="noStrike" cap="none" spc="0" baseline="0">
                <a:ln>
                  <a:noFill/>
                </a:ln>
                <a:solidFill>
                  <a:srgbClr val="000000"/>
                </a:solidFill>
                <a:uFillTx/>
                <a:latin typeface="Gill Sans"/>
                <a:ea typeface="Gill Sans"/>
                <a:cs typeface="Gill Sans"/>
                <a:sym typeface="Gill Sans"/>
              </a:defRPr>
            </a:lvl9pPr>
          </a:lstStyle>
          <a:p>
            <a:r>
              <a:rPr lang="en-US" sz="2800" b="1" dirty="0">
                <a:solidFill>
                  <a:srgbClr val="00B16B"/>
                </a:solidFill>
                <a:latin typeface="Raleway" panose="020B0503030101060003" pitchFamily="34" charset="77"/>
                <a:ea typeface="Georgia"/>
                <a:cs typeface="Georgia"/>
                <a:sym typeface="Georgia"/>
              </a:rPr>
              <a:t>ENERGY</a:t>
            </a:r>
          </a:p>
        </p:txBody>
      </p:sp>
    </p:spTree>
    <p:extLst>
      <p:ext uri="{BB962C8B-B14F-4D97-AF65-F5344CB8AC3E}">
        <p14:creationId xmlns:p14="http://schemas.microsoft.com/office/powerpoint/2010/main" val="184717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30272" y="98710"/>
            <a:ext cx="8520600" cy="504967"/>
          </a:xfrm>
          <a:prstGeom prst="rect">
            <a:avLst/>
          </a:prstGeom>
          <a:noFill/>
          <a:ln>
            <a:noFill/>
          </a:ln>
        </p:spPr>
        <p:txBody>
          <a:bodyPr spcFirstLastPara="1" wrap="square" lIns="91425" tIns="91425" rIns="91425" bIns="91425" anchor="t" anchorCtr="0">
            <a:noAutofit/>
          </a:bodyPr>
          <a:lstStyle/>
          <a:p>
            <a:pPr lvl="0"/>
            <a:r>
              <a:rPr lang="en-US" sz="2800" b="1" dirty="0">
                <a:solidFill>
                  <a:schemeClr val="bg1"/>
                </a:solidFill>
                <a:latin typeface="Raleway" panose="020B0503030101060003" pitchFamily="34" charset="77"/>
                <a:ea typeface="Georgia"/>
                <a:cs typeface="Georgia"/>
                <a:sym typeface="Georgia"/>
              </a:rPr>
              <a:t>INFRASTRUCTURE </a:t>
            </a:r>
            <a:r>
              <a:rPr lang="en-US" sz="2800" b="1" dirty="0" smtClean="0">
                <a:solidFill>
                  <a:schemeClr val="bg1"/>
                </a:solidFill>
                <a:latin typeface="Raleway" panose="020B0503030101060003" pitchFamily="34" charset="77"/>
                <a:ea typeface="Georgia"/>
                <a:cs typeface="Georgia"/>
                <a:sym typeface="Georgia"/>
              </a:rPr>
              <a:t>– ENERGY (57.57%)</a:t>
            </a:r>
            <a:endParaRPr lang="en-US" sz="2800" b="1" dirty="0">
              <a:solidFill>
                <a:schemeClr val="bg1"/>
              </a:solidFill>
              <a:latin typeface="Raleway" panose="020B0503030101060003" pitchFamily="34" charset="77"/>
              <a:ea typeface="Georgia"/>
              <a:cs typeface="Georgia"/>
              <a:sym typeface="Georgia"/>
            </a:endParaRPr>
          </a:p>
        </p:txBody>
      </p:sp>
      <p:sp>
        <p:nvSpPr>
          <p:cNvPr id="3" name="Text Placeholder 2"/>
          <p:cNvSpPr>
            <a:spLocks noGrp="1"/>
          </p:cNvSpPr>
          <p:nvPr>
            <p:ph type="body" idx="1"/>
          </p:nvPr>
        </p:nvSpPr>
        <p:spPr>
          <a:xfrm>
            <a:off x="1237673" y="1866236"/>
            <a:ext cx="6989751" cy="3954675"/>
          </a:xfrm>
        </p:spPr>
        <p:txBody>
          <a:bodyPr/>
          <a:lstStyle/>
          <a:p>
            <a:pPr>
              <a:lnSpc>
                <a:spcPct val="150000"/>
              </a:lnSpc>
              <a:buSzPct val="79000"/>
            </a:pPr>
            <a:r>
              <a:rPr lang="en-GB" sz="1600" dirty="0">
                <a:latin typeface="Lato" panose="020F0502020204030203" pitchFamily="34" charset="77"/>
              </a:rPr>
              <a:t>End ‘</a:t>
            </a:r>
            <a:r>
              <a:rPr lang="en-GB" sz="1600" dirty="0" err="1">
                <a:latin typeface="Lato" panose="020F0502020204030203" pitchFamily="34" charset="77"/>
              </a:rPr>
              <a:t>Dumsor</a:t>
            </a:r>
            <a:r>
              <a:rPr lang="en-GB" sz="1600" dirty="0">
                <a:latin typeface="Lato" panose="020F0502020204030203" pitchFamily="34" charset="77"/>
              </a:rPr>
              <a:t> ‘ in the short term</a:t>
            </a:r>
          </a:p>
          <a:p>
            <a:pPr>
              <a:lnSpc>
                <a:spcPct val="150000"/>
              </a:lnSpc>
              <a:buSzPct val="79000"/>
            </a:pPr>
            <a:r>
              <a:rPr lang="en-GB" sz="1600" dirty="0">
                <a:latin typeface="Lato" panose="020F0502020204030203" pitchFamily="34" charset="77"/>
              </a:rPr>
              <a:t>Reduced Electricity </a:t>
            </a:r>
            <a:r>
              <a:rPr lang="en-GB" sz="1600" dirty="0" err="1">
                <a:latin typeface="Lato" panose="020F0502020204030203" pitchFamily="34" charset="77"/>
              </a:rPr>
              <a:t>Tarrifs</a:t>
            </a:r>
            <a:endParaRPr lang="en-GB" sz="1600" dirty="0">
              <a:latin typeface="Lato" panose="020F0502020204030203" pitchFamily="34" charset="77"/>
            </a:endParaRPr>
          </a:p>
          <a:p>
            <a:pPr>
              <a:lnSpc>
                <a:spcPct val="150000"/>
              </a:lnSpc>
              <a:buSzPct val="79000"/>
            </a:pPr>
            <a:r>
              <a:rPr lang="en-GB" sz="1600" dirty="0">
                <a:latin typeface="Lato" panose="020F0502020204030203" pitchFamily="34" charset="77"/>
              </a:rPr>
              <a:t>Technical Audits of PPAs</a:t>
            </a:r>
          </a:p>
          <a:p>
            <a:pPr>
              <a:lnSpc>
                <a:spcPct val="150000"/>
              </a:lnSpc>
              <a:buSzPct val="79000"/>
            </a:pPr>
            <a:r>
              <a:rPr lang="en-GB" sz="1600" dirty="0">
                <a:latin typeface="Lato" panose="020F0502020204030203" pitchFamily="34" charset="77"/>
              </a:rPr>
              <a:t>Developed Energy Sector  Financial </a:t>
            </a:r>
            <a:r>
              <a:rPr lang="en-GB" sz="1600" dirty="0" smtClean="0">
                <a:latin typeface="Lato" panose="020F0502020204030203" pitchFamily="34" charset="77"/>
              </a:rPr>
              <a:t>Restructuring </a:t>
            </a:r>
            <a:r>
              <a:rPr lang="en-GB" sz="1600" dirty="0">
                <a:latin typeface="Lato" panose="020F0502020204030203" pitchFamily="34" charset="77"/>
              </a:rPr>
              <a:t>and Recovery Plan</a:t>
            </a:r>
          </a:p>
          <a:p>
            <a:pPr>
              <a:lnSpc>
                <a:spcPct val="150000"/>
              </a:lnSpc>
              <a:buSzPct val="79000"/>
            </a:pPr>
            <a:r>
              <a:rPr lang="en-GB" sz="1600" dirty="0">
                <a:latin typeface="Lato" panose="020F0502020204030203" pitchFamily="34" charset="77"/>
              </a:rPr>
              <a:t>Licencing and  bid rounds and implemented Petroleum Regulation</a:t>
            </a:r>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48</a:t>
            </a:fld>
            <a:endParaRPr lang="en-US" dirty="0">
              <a:solidFill>
                <a:schemeClr val="bg1"/>
              </a:solidFill>
            </a:endParaRPr>
          </a:p>
        </p:txBody>
      </p:sp>
      <p:sp>
        <p:nvSpPr>
          <p:cNvPr id="5" name="TextBox 4">
            <a:extLst>
              <a:ext uri="{FF2B5EF4-FFF2-40B4-BE49-F238E27FC236}">
                <a16:creationId xmlns:a16="http://schemas.microsoft.com/office/drawing/2014/main" id="{777BEDC3-69CE-D94B-81F1-9CC255DC8950}"/>
              </a:ext>
            </a:extLst>
          </p:cNvPr>
          <p:cNvSpPr txBox="1"/>
          <p:nvPr/>
        </p:nvSpPr>
        <p:spPr>
          <a:xfrm>
            <a:off x="2754086" y="1029772"/>
            <a:ext cx="3272972"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2000" b="1" dirty="0">
                <a:solidFill>
                  <a:srgbClr val="00B16B"/>
                </a:solidFill>
                <a:latin typeface="Raleway SemiBold" panose="020B0503030101060003" pitchFamily="34" charset="77"/>
              </a:rPr>
              <a:t>Fulfilled</a:t>
            </a:r>
            <a:endParaRPr kumimoji="0" lang="en-GB" sz="2000" b="1" u="none" strike="noStrike" cap="none" spc="0" normalizeH="0" baseline="0" dirty="0">
              <a:ln>
                <a:noFill/>
              </a:ln>
              <a:solidFill>
                <a:srgbClr val="00B16B"/>
              </a:solidFill>
              <a:effectLst/>
              <a:uFillTx/>
              <a:latin typeface="Raleway SemiBold" panose="020B0503030101060003" pitchFamily="34" charset="77"/>
              <a:sym typeface="필기체"/>
            </a:endParaRPr>
          </a:p>
        </p:txBody>
      </p:sp>
    </p:spTree>
    <p:extLst>
      <p:ext uri="{BB962C8B-B14F-4D97-AF65-F5344CB8AC3E}">
        <p14:creationId xmlns:p14="http://schemas.microsoft.com/office/powerpoint/2010/main" val="33813675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30272" y="98710"/>
            <a:ext cx="8520600" cy="504967"/>
          </a:xfrm>
          <a:prstGeom prst="rect">
            <a:avLst/>
          </a:prstGeom>
          <a:noFill/>
          <a:ln>
            <a:noFill/>
          </a:ln>
        </p:spPr>
        <p:txBody>
          <a:bodyPr spcFirstLastPara="1" wrap="square" lIns="91425" tIns="91425" rIns="91425" bIns="91425" anchor="t" anchorCtr="0">
            <a:noAutofit/>
          </a:bodyPr>
          <a:lstStyle/>
          <a:p>
            <a:pPr lvl="0"/>
            <a:r>
              <a:rPr lang="en-US" sz="2800" b="1" dirty="0">
                <a:solidFill>
                  <a:schemeClr val="bg1"/>
                </a:solidFill>
                <a:latin typeface="Raleway" panose="020B0503030101060003" pitchFamily="34" charset="77"/>
                <a:ea typeface="Georgia"/>
                <a:cs typeface="Georgia"/>
                <a:sym typeface="Georgia"/>
              </a:rPr>
              <a:t>INFRASTRUCTURE - ENERGY</a:t>
            </a:r>
          </a:p>
        </p:txBody>
      </p:sp>
      <p:sp>
        <p:nvSpPr>
          <p:cNvPr id="4" name="Text Placeholder 3"/>
          <p:cNvSpPr>
            <a:spLocks noGrp="1"/>
          </p:cNvSpPr>
          <p:nvPr>
            <p:ph type="body" idx="2"/>
          </p:nvPr>
        </p:nvSpPr>
        <p:spPr>
          <a:xfrm>
            <a:off x="739418" y="1167053"/>
            <a:ext cx="7285645" cy="3873194"/>
          </a:xfrm>
        </p:spPr>
        <p:txBody>
          <a:bodyPr/>
          <a:lstStyle/>
          <a:p>
            <a:pPr>
              <a:lnSpc>
                <a:spcPct val="150000"/>
              </a:lnSpc>
            </a:pPr>
            <a:r>
              <a:rPr lang="en-GB" sz="1800" dirty="0">
                <a:latin typeface="Lato" panose="020F0502020204030203" pitchFamily="34" charset="77"/>
              </a:rPr>
              <a:t>Increasing the share of renewables in the generation mix.</a:t>
            </a:r>
          </a:p>
          <a:p>
            <a:pPr>
              <a:lnSpc>
                <a:spcPct val="150000"/>
              </a:lnSpc>
            </a:pPr>
            <a:r>
              <a:rPr lang="en-GB" sz="1800" dirty="0">
                <a:latin typeface="Lato" panose="020F0502020204030203" pitchFamily="34" charset="77"/>
              </a:rPr>
              <a:t>Ensure transparency in the  tariff setting decision </a:t>
            </a:r>
            <a:r>
              <a:rPr lang="en-GB" sz="1800" dirty="0" smtClean="0">
                <a:latin typeface="Lato" panose="020F0502020204030203" pitchFamily="34" charset="77"/>
              </a:rPr>
              <a:t>making, procurement of PPA and engagement with IPP’S</a:t>
            </a:r>
            <a:endParaRPr lang="en-GB" sz="1800" dirty="0">
              <a:latin typeface="Lato" panose="020F0502020204030203" pitchFamily="34" charset="77"/>
            </a:endParaRPr>
          </a:p>
          <a:p>
            <a:pPr>
              <a:lnSpc>
                <a:spcPct val="150000"/>
              </a:lnSpc>
            </a:pPr>
            <a:r>
              <a:rPr lang="en-GB" sz="1800" dirty="0">
                <a:latin typeface="Lato" panose="020F0502020204030203" pitchFamily="34" charset="77"/>
              </a:rPr>
              <a:t>Expand TOR’s </a:t>
            </a:r>
            <a:r>
              <a:rPr lang="en-GB" sz="1800" dirty="0" smtClean="0">
                <a:latin typeface="Lato" panose="020F0502020204030203" pitchFamily="34" charset="77"/>
              </a:rPr>
              <a:t>Capacity to refine domestically produced crude oil</a:t>
            </a:r>
            <a:endParaRPr lang="en-GB" sz="1800" dirty="0">
              <a:latin typeface="Lato" panose="020F0502020204030203" pitchFamily="34" charset="77"/>
            </a:endParaRPr>
          </a:p>
          <a:p>
            <a:pPr>
              <a:lnSpc>
                <a:spcPct val="150000"/>
              </a:lnSpc>
            </a:pPr>
            <a:r>
              <a:rPr lang="en-GB" sz="1800" dirty="0">
                <a:latin typeface="Lato" panose="020F0502020204030203" pitchFamily="34" charset="77"/>
              </a:rPr>
              <a:t>Refine  oil produced domestically</a:t>
            </a:r>
          </a:p>
          <a:p>
            <a:pPr>
              <a:lnSpc>
                <a:spcPct val="150000"/>
              </a:lnSpc>
            </a:pPr>
            <a:r>
              <a:rPr lang="en-GB" sz="1800" dirty="0">
                <a:latin typeface="Lato" panose="020F0502020204030203" pitchFamily="34" charset="77"/>
              </a:rPr>
              <a:t>Independence of GNPC</a:t>
            </a:r>
          </a:p>
          <a:p>
            <a:pPr>
              <a:buFontTx/>
              <a:buChar char="-"/>
            </a:pPr>
            <a:endParaRPr lang="en-GB" sz="1200" dirty="0">
              <a:latin typeface="Lato" panose="020F0502020204030203" pitchFamily="34" charset="77"/>
            </a:endParaRPr>
          </a:p>
          <a:p>
            <a:pPr marL="139700" indent="0">
              <a:buNone/>
            </a:pPr>
            <a:endParaRPr lang="en-GB" sz="1200" dirty="0">
              <a:latin typeface="Lato" panose="020F0502020204030203" pitchFamily="34" charset="77"/>
            </a:endParaRPr>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49</a:t>
            </a:fld>
            <a:endParaRPr lang="en-US" dirty="0">
              <a:solidFill>
                <a:schemeClr val="bg1"/>
              </a:solidFill>
            </a:endParaRPr>
          </a:p>
        </p:txBody>
      </p:sp>
      <p:sp>
        <p:nvSpPr>
          <p:cNvPr id="10" name="TextBox 9">
            <a:extLst>
              <a:ext uri="{FF2B5EF4-FFF2-40B4-BE49-F238E27FC236}">
                <a16:creationId xmlns:a16="http://schemas.microsoft.com/office/drawing/2014/main" id="{6F94887F-2162-5C49-B750-2DD5153F0C29}"/>
              </a:ext>
            </a:extLst>
          </p:cNvPr>
          <p:cNvSpPr txBox="1"/>
          <p:nvPr/>
        </p:nvSpPr>
        <p:spPr>
          <a:xfrm>
            <a:off x="2754085" y="778979"/>
            <a:ext cx="3272972"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2000" b="1" dirty="0">
                <a:solidFill>
                  <a:srgbClr val="FD7734"/>
                </a:solidFill>
                <a:latin typeface="Raleway SemiBold" panose="020B0503030101060003" pitchFamily="34" charset="77"/>
              </a:rPr>
              <a:t>Yet to be Fulfilled</a:t>
            </a:r>
            <a:endParaRPr kumimoji="0" lang="en-GB" sz="2000" b="1" u="none" strike="noStrike" cap="none" spc="0" normalizeH="0" baseline="0" dirty="0">
              <a:ln>
                <a:noFill/>
              </a:ln>
              <a:solidFill>
                <a:srgbClr val="FD7734"/>
              </a:solidFill>
              <a:effectLst/>
              <a:uFillTx/>
              <a:latin typeface="Raleway SemiBold" panose="020B0503030101060003" pitchFamily="34" charset="77"/>
              <a:sym typeface="필기체"/>
            </a:endParaRPr>
          </a:p>
        </p:txBody>
      </p:sp>
    </p:spTree>
    <p:extLst>
      <p:ext uri="{BB962C8B-B14F-4D97-AF65-F5344CB8AC3E}">
        <p14:creationId xmlns:p14="http://schemas.microsoft.com/office/powerpoint/2010/main" val="2030545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267326" y="207077"/>
            <a:ext cx="6569242" cy="603049"/>
          </a:xfrm>
          <a:prstGeom prst="rect">
            <a:avLst/>
          </a:prstGeom>
          <a:noFill/>
          <a:ln>
            <a:noFill/>
          </a:ln>
        </p:spPr>
        <p:txBody>
          <a:bodyPr spcFirstLastPara="1" wrap="square" lIns="91425" tIns="91425" rIns="91425" bIns="91425" anchor="t" anchorCtr="0">
            <a:noAutofit/>
          </a:bodyPr>
          <a:lstStyle/>
          <a:p>
            <a:pPr lvl="0">
              <a:buSzPts val="3000"/>
            </a:pPr>
            <a:r>
              <a:rPr lang="en-US" sz="2800" b="1" dirty="0">
                <a:solidFill>
                  <a:schemeClr val="bg1"/>
                </a:solidFill>
                <a:latin typeface="Raleway ExtraBold" panose="020B0503030101060003" pitchFamily="34" charset="77"/>
                <a:ea typeface="Georgia"/>
                <a:cs typeface="Georgia"/>
                <a:sym typeface="Georgia"/>
              </a:rPr>
              <a:t>INTRODUCTION</a:t>
            </a:r>
            <a:endParaRPr sz="2800" b="1" dirty="0">
              <a:solidFill>
                <a:schemeClr val="bg1"/>
              </a:solidFill>
              <a:latin typeface="Raleway ExtraBold" panose="020B0503030101060003" pitchFamily="34" charset="77"/>
              <a:ea typeface="Georgia"/>
              <a:cs typeface="Georgia"/>
              <a:sym typeface="Georgia"/>
            </a:endParaRPr>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marR="0" lvl="0" indent="0" algn="r" defTabSz="584200" rtl="0" eaLnBrk="1" fontAlgn="auto" latinLnBrk="0" hangingPunct="0">
              <a:lnSpc>
                <a:spcPct val="100000"/>
              </a:lnSpc>
              <a:spcBef>
                <a:spcPts val="0"/>
              </a:spcBef>
              <a:spcAft>
                <a:spcPts val="0"/>
              </a:spcAft>
              <a:buClrTx/>
              <a:buSzTx/>
              <a:buFontTx/>
              <a:buNone/>
              <a:tabLst/>
              <a:defRPr/>
            </a:pPr>
            <a:fld id="{00000000-1234-1234-1234-123412341234}" type="slidenum">
              <a:rPr kumimoji="0" lang="en-US" sz="949" b="0" i="0" u="none" strike="noStrike" kern="0" cap="none" spc="0" normalizeH="0" baseline="0" noProof="0" smtClean="0">
                <a:ln>
                  <a:noFill/>
                </a:ln>
                <a:solidFill>
                  <a:srgbClr val="FCFFFF"/>
                </a:solidFill>
                <a:effectLst/>
                <a:uLnTx/>
                <a:uFillTx/>
                <a:latin typeface="Gill Sans"/>
                <a:sym typeface="Gill Sans"/>
              </a:rPr>
              <a:pPr marL="0" marR="0" lvl="0" indent="0" algn="r" defTabSz="584200" rtl="0" eaLnBrk="1" fontAlgn="auto" latinLnBrk="0" hangingPunct="0">
                <a:lnSpc>
                  <a:spcPct val="100000"/>
                </a:lnSpc>
                <a:spcBef>
                  <a:spcPts val="0"/>
                </a:spcBef>
                <a:spcAft>
                  <a:spcPts val="0"/>
                </a:spcAft>
                <a:buClrTx/>
                <a:buSzTx/>
                <a:buFontTx/>
                <a:buNone/>
                <a:tabLst/>
                <a:defRPr/>
              </a:pPr>
              <a:t>5</a:t>
            </a:fld>
            <a:endParaRPr kumimoji="0" lang="en-US" sz="949" b="0" i="0" u="none" strike="noStrike" kern="0" cap="none" spc="0" normalizeH="0" baseline="0" noProof="0" dirty="0">
              <a:ln>
                <a:noFill/>
              </a:ln>
              <a:solidFill>
                <a:srgbClr val="FCFFFF"/>
              </a:solidFill>
              <a:effectLst/>
              <a:uLnTx/>
              <a:uFillTx/>
              <a:latin typeface="Gill Sans"/>
              <a:sym typeface="Gill Sans"/>
            </a:endParaRPr>
          </a:p>
        </p:txBody>
      </p:sp>
      <p:sp>
        <p:nvSpPr>
          <p:cNvPr id="105" name="Google Shape;105;p16"/>
          <p:cNvSpPr txBox="1">
            <a:spLocks noGrp="1"/>
          </p:cNvSpPr>
          <p:nvPr>
            <p:ph type="body" idx="4294967295"/>
          </p:nvPr>
        </p:nvSpPr>
        <p:spPr>
          <a:xfrm>
            <a:off x="804013" y="722954"/>
            <a:ext cx="7812087" cy="3998913"/>
          </a:xfrm>
          <a:prstGeom prst="rect">
            <a:avLst/>
          </a:prstGeom>
          <a:noFill/>
          <a:ln>
            <a:noFill/>
          </a:ln>
        </p:spPr>
        <p:txBody>
          <a:bodyPr spcFirstLastPara="1" wrap="square" lIns="91425" tIns="91425" rIns="91425" bIns="91425" anchor="t" anchorCtr="0">
            <a:noAutofit/>
          </a:bodyPr>
          <a:lstStyle/>
          <a:p>
            <a:pPr marL="342900" lvl="0" indent="-342900" algn="just">
              <a:spcBef>
                <a:spcPts val="1600"/>
              </a:spcBef>
              <a:buClr>
                <a:schemeClr val="bg1"/>
              </a:buClr>
              <a:buSzPts val="1400"/>
              <a:buFont typeface="Arial" panose="020B0604020202020204" pitchFamily="34" charset="0"/>
              <a:buChar char="•"/>
            </a:pPr>
            <a:r>
              <a:rPr lang="en-US" sz="2200" dirty="0" smtClean="0">
                <a:latin typeface="Lato" panose="020F0502020204030203" pitchFamily="34" charset="77"/>
                <a:cs typeface="Times New Roman" panose="02020603050405020304" pitchFamily="18" charset="0"/>
              </a:rPr>
              <a:t>Imani presented the first 100day assessment and first year report on the performance of the NPP. </a:t>
            </a:r>
          </a:p>
          <a:p>
            <a:pPr marL="342900" lvl="0" indent="-342900" algn="just">
              <a:spcBef>
                <a:spcPts val="1600"/>
              </a:spcBef>
              <a:buClr>
                <a:schemeClr val="bg1"/>
              </a:buClr>
              <a:buSzPts val="1400"/>
              <a:buFont typeface="Arial" panose="020B0604020202020204" pitchFamily="34" charset="0"/>
              <a:buChar char="•"/>
            </a:pPr>
            <a:r>
              <a:rPr lang="en-US" sz="2200" dirty="0" smtClean="0">
                <a:latin typeface="Lato" panose="020F0502020204030203" pitchFamily="34" charset="77"/>
                <a:cs typeface="Times New Roman" panose="02020603050405020304" pitchFamily="18" charset="0"/>
              </a:rPr>
              <a:t>The </a:t>
            </a:r>
            <a:r>
              <a:rPr lang="en-US" sz="2200" dirty="0">
                <a:latin typeface="Lato" panose="020F0502020204030203" pitchFamily="34" charset="77"/>
                <a:cs typeface="Times New Roman" panose="02020603050405020304" pitchFamily="18" charset="0"/>
              </a:rPr>
              <a:t>NPP government’s 2016 manifesto upon which Ghanaians gave them the mandate was dubbed, “Change: An Agenda for Jobs, Creating Prosperity &amp; Equal Opportunity for All”.</a:t>
            </a:r>
          </a:p>
          <a:p>
            <a:pPr marL="342900" lvl="0" indent="-342900" algn="just">
              <a:spcBef>
                <a:spcPts val="1600"/>
              </a:spcBef>
              <a:buClr>
                <a:schemeClr val="bg1"/>
              </a:buClr>
              <a:buSzPts val="1400"/>
              <a:buFont typeface="Arial" panose="020B0604020202020204" pitchFamily="34" charset="0"/>
              <a:buChar char="•"/>
            </a:pPr>
            <a:r>
              <a:rPr lang="en-US" sz="2200" dirty="0">
                <a:latin typeface="Lato" panose="020F0502020204030203" pitchFamily="34" charset="77"/>
                <a:cs typeface="Times New Roman" panose="02020603050405020304" pitchFamily="18" charset="0"/>
              </a:rPr>
              <a:t>This years’ </a:t>
            </a:r>
            <a:r>
              <a:rPr lang="en-US" sz="2200" dirty="0" err="1">
                <a:latin typeface="Lato" panose="020F0502020204030203" pitchFamily="34" charset="77"/>
                <a:cs typeface="Times New Roman" panose="02020603050405020304" pitchFamily="18" charset="0"/>
              </a:rPr>
              <a:t>iManifesto</a:t>
            </a:r>
            <a:r>
              <a:rPr lang="en-US" sz="2200" dirty="0">
                <a:latin typeface="Lato" panose="020F0502020204030203" pitchFamily="34" charset="77"/>
                <a:cs typeface="Times New Roman" panose="02020603050405020304" pitchFamily="18" charset="0"/>
              </a:rPr>
              <a:t> aims to provide an independent output-based assessment of the NPP government covering the period 2017-2020</a:t>
            </a:r>
            <a:r>
              <a:rPr lang="en-US" sz="2200" dirty="0" smtClean="0">
                <a:latin typeface="Lato" panose="020F0502020204030203" pitchFamily="34" charset="77"/>
                <a:cs typeface="Times New Roman" panose="02020603050405020304" pitchFamily="18" charset="0"/>
              </a:rPr>
              <a:t>.</a:t>
            </a:r>
          </a:p>
        </p:txBody>
      </p:sp>
    </p:spTree>
    <p:extLst>
      <p:ext uri="{BB962C8B-B14F-4D97-AF65-F5344CB8AC3E}">
        <p14:creationId xmlns:p14="http://schemas.microsoft.com/office/powerpoint/2010/main" val="36481754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986590" y="207077"/>
            <a:ext cx="7615990" cy="603049"/>
          </a:xfrm>
          <a:prstGeom prst="rect">
            <a:avLst/>
          </a:prstGeom>
          <a:noFill/>
          <a:ln>
            <a:noFill/>
          </a:ln>
        </p:spPr>
        <p:txBody>
          <a:bodyPr spcFirstLastPara="1" wrap="square" lIns="91425" tIns="91425" rIns="91425" bIns="91425" anchor="t" anchorCtr="0">
            <a:noAutofit/>
          </a:bodyPr>
          <a:lstStyle/>
          <a:p>
            <a:pPr lvl="0">
              <a:buSzPts val="3000"/>
            </a:pPr>
            <a:r>
              <a:rPr lang="en-US" sz="2200" dirty="0">
                <a:solidFill>
                  <a:schemeClr val="bg1"/>
                </a:solidFill>
                <a:latin typeface="Raleway" panose="020B0503030101060003" pitchFamily="34" charset="77"/>
                <a:ea typeface="Georgia"/>
                <a:cs typeface="Georgia"/>
                <a:sym typeface="Georgia"/>
              </a:rPr>
              <a:t>INFRASTRUCTURE </a:t>
            </a:r>
            <a:r>
              <a:rPr lang="en-US" sz="2200" dirty="0" smtClean="0">
                <a:solidFill>
                  <a:schemeClr val="bg1"/>
                </a:solidFill>
                <a:latin typeface="Raleway" panose="020B0503030101060003" pitchFamily="34" charset="77"/>
                <a:ea typeface="Georgia"/>
                <a:cs typeface="Georgia"/>
                <a:sym typeface="Georgia"/>
              </a:rPr>
              <a:t>– ENERGY </a:t>
            </a:r>
            <a:r>
              <a:rPr lang="en-US" sz="2200" dirty="0">
                <a:solidFill>
                  <a:schemeClr val="bg1"/>
                </a:solidFill>
                <a:latin typeface="Raleway" panose="020B0503030101060003" pitchFamily="34" charset="77"/>
                <a:ea typeface="Georgia"/>
                <a:cs typeface="Georgia"/>
                <a:sym typeface="Georgia"/>
              </a:rPr>
              <a:t>(57.57%)</a:t>
            </a:r>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50</a:t>
            </a:fld>
            <a:endParaRPr lang="en-US" dirty="0">
              <a:solidFill>
                <a:schemeClr val="bg1"/>
              </a:solidFill>
            </a:endParaRPr>
          </a:p>
        </p:txBody>
      </p:sp>
      <p:graphicFrame>
        <p:nvGraphicFramePr>
          <p:cNvPr id="6" name="Chart 5"/>
          <p:cNvGraphicFramePr>
            <a:graphicFrameLocks/>
          </p:cNvGraphicFramePr>
          <p:nvPr>
            <p:extLst>
              <p:ext uri="{D42A27DB-BD31-4B8C-83A1-F6EECF244321}">
                <p14:modId xmlns:p14="http://schemas.microsoft.com/office/powerpoint/2010/main" val="2578076328"/>
              </p:ext>
            </p:extLst>
          </p:nvPr>
        </p:nvGraphicFramePr>
        <p:xfrm>
          <a:off x="1155033" y="1106905"/>
          <a:ext cx="7305398" cy="35442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8335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214181" y="2066783"/>
            <a:ext cx="8520600" cy="504967"/>
          </a:xfrm>
          <a:prstGeom prst="rect">
            <a:avLst/>
          </a:prstGeom>
          <a:noFill/>
          <a:ln>
            <a:noFill/>
          </a:ln>
        </p:spPr>
        <p:txBody>
          <a:bodyPr spcFirstLastPara="1" wrap="square" lIns="91425" tIns="91425" rIns="91425" bIns="91425" anchor="t" anchorCtr="0">
            <a:noAutofit/>
          </a:bodyPr>
          <a:lstStyle/>
          <a:p>
            <a:pPr lvl="0"/>
            <a:r>
              <a:rPr lang="en-US" sz="2800" b="1" dirty="0">
                <a:solidFill>
                  <a:schemeClr val="bg1"/>
                </a:solidFill>
                <a:latin typeface="Raleway" panose="020B0503030101060003" pitchFamily="34" charset="77"/>
                <a:ea typeface="Georgia"/>
                <a:cs typeface="Georgia"/>
                <a:sym typeface="Georgia"/>
              </a:rPr>
              <a:t>INFRASTRUCTURE </a:t>
            </a:r>
            <a:br>
              <a:rPr lang="en-US" sz="2800" b="1" dirty="0">
                <a:solidFill>
                  <a:schemeClr val="bg1"/>
                </a:solidFill>
                <a:latin typeface="Raleway" panose="020B0503030101060003" pitchFamily="34" charset="77"/>
                <a:ea typeface="Georgia"/>
                <a:cs typeface="Georgia"/>
                <a:sym typeface="Georgia"/>
              </a:rPr>
            </a:br>
            <a:endParaRPr lang="en-US" sz="2800" b="1" dirty="0">
              <a:solidFill>
                <a:schemeClr val="bg1"/>
              </a:solidFill>
              <a:latin typeface="Raleway" panose="020B0503030101060003" pitchFamily="34" charset="77"/>
              <a:ea typeface="Georgia"/>
              <a:cs typeface="Georgia"/>
              <a:sym typeface="Georgia"/>
            </a:endParaRPr>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51</a:t>
            </a:fld>
            <a:endParaRPr lang="en-US" dirty="0">
              <a:solidFill>
                <a:schemeClr val="bg1"/>
              </a:solidFill>
            </a:endParaRPr>
          </a:p>
        </p:txBody>
      </p:sp>
      <p:sp>
        <p:nvSpPr>
          <p:cNvPr id="12" name="Google Shape;104;p16">
            <a:extLst>
              <a:ext uri="{FF2B5EF4-FFF2-40B4-BE49-F238E27FC236}">
                <a16:creationId xmlns:a16="http://schemas.microsoft.com/office/drawing/2014/main" id="{2C510FDA-FCF9-2446-AD5B-AD9EDA2E09FA}"/>
              </a:ext>
            </a:extLst>
          </p:cNvPr>
          <p:cNvSpPr txBox="1">
            <a:spLocks/>
          </p:cNvSpPr>
          <p:nvPr/>
        </p:nvSpPr>
        <p:spPr>
          <a:xfrm>
            <a:off x="311700" y="2571750"/>
            <a:ext cx="8520600" cy="504967"/>
          </a:xfrm>
          <a:prstGeom prst="rect">
            <a:avLst/>
          </a:prstGeom>
          <a:noFill/>
          <a:ln w="12700">
            <a:noFill/>
            <a:miter lim="400000"/>
          </a:ln>
          <a:extLst>
            <a:ext uri="{C572A759-6A51-4108-AA02-DFA0A04FC94B}">
              <ma14:wrappingTextBoxFlag xmlns="" xmlns:ma14="http://schemas.microsoft.com/office/mac/drawingml/2011/main" val="1"/>
            </a:ext>
          </a:extLst>
        </p:spPr>
        <p:txBody>
          <a:bodyPr spcFirstLastPara="1" wrap="square" lIns="91425" tIns="91425" rIns="91425" bIns="91425" anchor="t" anchorCtr="0">
            <a:noAutofit/>
          </a:bodyPr>
          <a:lstStyle>
            <a:lvl1pPr marL="0" marR="0" lvl="0" indent="0" algn="ctr" defTabSz="308063" rtl="0" eaLnBrk="1" latinLnBrk="0" hangingPunct="1">
              <a:lnSpc>
                <a:spcPct val="100000"/>
              </a:lnSpc>
              <a:spcBef>
                <a:spcPts val="0"/>
              </a:spcBef>
              <a:spcAft>
                <a:spcPts val="0"/>
              </a:spcAft>
              <a:buClrTx/>
              <a:buSzPts val="3000"/>
              <a:buFontTx/>
              <a:buNone/>
              <a:tabLst/>
              <a:defRPr sz="4430" b="0" i="0" u="none" strike="noStrike" cap="none" spc="0" baseline="0">
                <a:ln>
                  <a:noFill/>
                </a:ln>
                <a:solidFill>
                  <a:srgbClr val="000000"/>
                </a:solidFill>
                <a:uFillTx/>
                <a:latin typeface="Gill Sans"/>
                <a:ea typeface="Gill Sans"/>
                <a:cs typeface="Gill Sans"/>
                <a:sym typeface="Gill Sans"/>
              </a:defRPr>
            </a:lvl1pPr>
            <a:lvl2pPr marL="0" marR="0" lvl="1" indent="120547" algn="ctr" defTabSz="308063" rtl="0" eaLnBrk="1" latinLnBrk="0" hangingPunct="1">
              <a:lnSpc>
                <a:spcPct val="100000"/>
              </a:lnSpc>
              <a:spcBef>
                <a:spcPts val="0"/>
              </a:spcBef>
              <a:spcAft>
                <a:spcPts val="0"/>
              </a:spcAft>
              <a:buClrTx/>
              <a:buSzPts val="3000"/>
              <a:buFontTx/>
              <a:buNone/>
              <a:tabLst/>
              <a:defRPr sz="4430" b="0" i="0" u="none" strike="noStrike" cap="none" spc="0" baseline="0">
                <a:ln>
                  <a:noFill/>
                </a:ln>
                <a:solidFill>
                  <a:srgbClr val="000000"/>
                </a:solidFill>
                <a:uFillTx/>
                <a:latin typeface="Gill Sans"/>
                <a:ea typeface="Gill Sans"/>
                <a:cs typeface="Gill Sans"/>
                <a:sym typeface="Gill Sans"/>
              </a:defRPr>
            </a:lvl2pPr>
            <a:lvl3pPr marL="0" marR="0" lvl="2" indent="241093" algn="ctr" defTabSz="308063" rtl="0" eaLnBrk="1" latinLnBrk="0" hangingPunct="1">
              <a:lnSpc>
                <a:spcPct val="100000"/>
              </a:lnSpc>
              <a:spcBef>
                <a:spcPts val="0"/>
              </a:spcBef>
              <a:spcAft>
                <a:spcPts val="0"/>
              </a:spcAft>
              <a:buClrTx/>
              <a:buSzPts val="3000"/>
              <a:buFontTx/>
              <a:buNone/>
              <a:tabLst/>
              <a:defRPr sz="4430" b="0" i="0" u="none" strike="noStrike" cap="none" spc="0" baseline="0">
                <a:ln>
                  <a:noFill/>
                </a:ln>
                <a:solidFill>
                  <a:srgbClr val="000000"/>
                </a:solidFill>
                <a:uFillTx/>
                <a:latin typeface="Gill Sans"/>
                <a:ea typeface="Gill Sans"/>
                <a:cs typeface="Gill Sans"/>
                <a:sym typeface="Gill Sans"/>
              </a:defRPr>
            </a:lvl3pPr>
            <a:lvl4pPr marL="0" marR="0" lvl="3" indent="361640" algn="ctr" defTabSz="308063" rtl="0" eaLnBrk="1" latinLnBrk="0" hangingPunct="1">
              <a:lnSpc>
                <a:spcPct val="100000"/>
              </a:lnSpc>
              <a:spcBef>
                <a:spcPts val="0"/>
              </a:spcBef>
              <a:spcAft>
                <a:spcPts val="0"/>
              </a:spcAft>
              <a:buClrTx/>
              <a:buSzPts val="3000"/>
              <a:buFontTx/>
              <a:buNone/>
              <a:tabLst/>
              <a:defRPr sz="4430" b="0" i="0" u="none" strike="noStrike" cap="none" spc="0" baseline="0">
                <a:ln>
                  <a:noFill/>
                </a:ln>
                <a:solidFill>
                  <a:srgbClr val="000000"/>
                </a:solidFill>
                <a:uFillTx/>
                <a:latin typeface="Gill Sans"/>
                <a:ea typeface="Gill Sans"/>
                <a:cs typeface="Gill Sans"/>
                <a:sym typeface="Gill Sans"/>
              </a:defRPr>
            </a:lvl4pPr>
            <a:lvl5pPr marL="0" marR="0" lvl="4" indent="482186" algn="ctr" defTabSz="308063" rtl="0" eaLnBrk="1" latinLnBrk="0" hangingPunct="1">
              <a:lnSpc>
                <a:spcPct val="100000"/>
              </a:lnSpc>
              <a:spcBef>
                <a:spcPts val="0"/>
              </a:spcBef>
              <a:spcAft>
                <a:spcPts val="0"/>
              </a:spcAft>
              <a:buClrTx/>
              <a:buSzPts val="3000"/>
              <a:buFontTx/>
              <a:buNone/>
              <a:tabLst/>
              <a:defRPr sz="4430" b="0" i="0" u="none" strike="noStrike" cap="none" spc="0" baseline="0">
                <a:ln>
                  <a:noFill/>
                </a:ln>
                <a:solidFill>
                  <a:srgbClr val="000000"/>
                </a:solidFill>
                <a:uFillTx/>
                <a:latin typeface="Gill Sans"/>
                <a:ea typeface="Gill Sans"/>
                <a:cs typeface="Gill Sans"/>
                <a:sym typeface="Gill Sans"/>
              </a:defRPr>
            </a:lvl5pPr>
            <a:lvl6pPr marL="0" marR="0" lvl="5" indent="602732" algn="ctr" defTabSz="308063" rtl="0" eaLnBrk="1" latinLnBrk="0" hangingPunct="1">
              <a:lnSpc>
                <a:spcPct val="100000"/>
              </a:lnSpc>
              <a:spcBef>
                <a:spcPts val="0"/>
              </a:spcBef>
              <a:spcAft>
                <a:spcPts val="0"/>
              </a:spcAft>
              <a:buClrTx/>
              <a:buSzPts val="3000"/>
              <a:buFontTx/>
              <a:buNone/>
              <a:tabLst/>
              <a:defRPr sz="4430" b="0" i="0" u="none" strike="noStrike" cap="none" spc="0" baseline="0">
                <a:ln>
                  <a:noFill/>
                </a:ln>
                <a:solidFill>
                  <a:srgbClr val="000000"/>
                </a:solidFill>
                <a:uFillTx/>
                <a:latin typeface="Gill Sans"/>
                <a:ea typeface="Gill Sans"/>
                <a:cs typeface="Gill Sans"/>
                <a:sym typeface="Gill Sans"/>
              </a:defRPr>
            </a:lvl6pPr>
            <a:lvl7pPr marL="0" marR="0" lvl="6" indent="723279" algn="ctr" defTabSz="308063" rtl="0" eaLnBrk="1" latinLnBrk="0" hangingPunct="1">
              <a:lnSpc>
                <a:spcPct val="100000"/>
              </a:lnSpc>
              <a:spcBef>
                <a:spcPts val="0"/>
              </a:spcBef>
              <a:spcAft>
                <a:spcPts val="0"/>
              </a:spcAft>
              <a:buClrTx/>
              <a:buSzPts val="3000"/>
              <a:buFontTx/>
              <a:buNone/>
              <a:tabLst/>
              <a:defRPr sz="4430" b="0" i="0" u="none" strike="noStrike" cap="none" spc="0" baseline="0">
                <a:ln>
                  <a:noFill/>
                </a:ln>
                <a:solidFill>
                  <a:srgbClr val="000000"/>
                </a:solidFill>
                <a:uFillTx/>
                <a:latin typeface="Gill Sans"/>
                <a:ea typeface="Gill Sans"/>
                <a:cs typeface="Gill Sans"/>
                <a:sym typeface="Gill Sans"/>
              </a:defRPr>
            </a:lvl7pPr>
            <a:lvl8pPr marL="0" marR="0" lvl="7" indent="843826" algn="ctr" defTabSz="308063" rtl="0" eaLnBrk="1" latinLnBrk="0" hangingPunct="1">
              <a:lnSpc>
                <a:spcPct val="100000"/>
              </a:lnSpc>
              <a:spcBef>
                <a:spcPts val="0"/>
              </a:spcBef>
              <a:spcAft>
                <a:spcPts val="0"/>
              </a:spcAft>
              <a:buClrTx/>
              <a:buSzPts val="3000"/>
              <a:buFontTx/>
              <a:buNone/>
              <a:tabLst/>
              <a:defRPr sz="4430" b="0" i="0" u="none" strike="noStrike" cap="none" spc="0" baseline="0">
                <a:ln>
                  <a:noFill/>
                </a:ln>
                <a:solidFill>
                  <a:srgbClr val="000000"/>
                </a:solidFill>
                <a:uFillTx/>
                <a:latin typeface="Gill Sans"/>
                <a:ea typeface="Gill Sans"/>
                <a:cs typeface="Gill Sans"/>
                <a:sym typeface="Gill Sans"/>
              </a:defRPr>
            </a:lvl8pPr>
            <a:lvl9pPr marL="0" marR="0" lvl="8" indent="964372" algn="ctr" defTabSz="308063" rtl="0" eaLnBrk="1" latinLnBrk="0" hangingPunct="1">
              <a:lnSpc>
                <a:spcPct val="100000"/>
              </a:lnSpc>
              <a:spcBef>
                <a:spcPts val="0"/>
              </a:spcBef>
              <a:spcAft>
                <a:spcPts val="0"/>
              </a:spcAft>
              <a:buClrTx/>
              <a:buSzPts val="3000"/>
              <a:buFontTx/>
              <a:buNone/>
              <a:tabLst/>
              <a:defRPr sz="4430" b="0" i="0" u="none" strike="noStrike" cap="none" spc="0" baseline="0">
                <a:ln>
                  <a:noFill/>
                </a:ln>
                <a:solidFill>
                  <a:srgbClr val="000000"/>
                </a:solidFill>
                <a:uFillTx/>
                <a:latin typeface="Gill Sans"/>
                <a:ea typeface="Gill Sans"/>
                <a:cs typeface="Gill Sans"/>
                <a:sym typeface="Gill Sans"/>
              </a:defRPr>
            </a:lvl9pPr>
          </a:lstStyle>
          <a:p>
            <a:r>
              <a:rPr lang="en-US" sz="2800" b="1" dirty="0">
                <a:solidFill>
                  <a:srgbClr val="FD7734"/>
                </a:solidFill>
                <a:latin typeface="Raleway" panose="020B0503030101060003" pitchFamily="34" charset="77"/>
                <a:ea typeface="Georgia"/>
                <a:cs typeface="Georgia"/>
                <a:sym typeface="Georgia"/>
              </a:rPr>
              <a:t>STRUCTURAL DEVELOPMENT</a:t>
            </a:r>
          </a:p>
        </p:txBody>
      </p:sp>
    </p:spTree>
    <p:extLst>
      <p:ext uri="{BB962C8B-B14F-4D97-AF65-F5344CB8AC3E}">
        <p14:creationId xmlns:p14="http://schemas.microsoft.com/office/powerpoint/2010/main" val="23008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30272" y="98710"/>
            <a:ext cx="8520600" cy="504967"/>
          </a:xfrm>
          <a:prstGeom prst="rect">
            <a:avLst/>
          </a:prstGeom>
          <a:noFill/>
          <a:ln>
            <a:noFill/>
          </a:ln>
        </p:spPr>
        <p:txBody>
          <a:bodyPr spcFirstLastPara="1" wrap="square" lIns="91425" tIns="91425" rIns="91425" bIns="91425" anchor="t" anchorCtr="0">
            <a:noAutofit/>
          </a:bodyPr>
          <a:lstStyle/>
          <a:p>
            <a:pPr lvl="0"/>
            <a:r>
              <a:rPr lang="en-US" sz="2200" b="1" dirty="0">
                <a:solidFill>
                  <a:schemeClr val="bg1"/>
                </a:solidFill>
                <a:latin typeface="Raleway" panose="020B0503030101060003" pitchFamily="34" charset="77"/>
                <a:ea typeface="Georgia"/>
                <a:cs typeface="Georgia"/>
                <a:sym typeface="Georgia"/>
              </a:rPr>
              <a:t>INFRASTRUCTURE – STRUCTURAL </a:t>
            </a:r>
            <a:r>
              <a:rPr lang="en-US" sz="2200" b="1" dirty="0" smtClean="0">
                <a:solidFill>
                  <a:schemeClr val="bg1"/>
                </a:solidFill>
                <a:latin typeface="Raleway" panose="020B0503030101060003" pitchFamily="34" charset="77"/>
                <a:ea typeface="Georgia"/>
                <a:cs typeface="Georgia"/>
                <a:sym typeface="Georgia"/>
              </a:rPr>
              <a:t>DEVELOPMENT (51.26%)</a:t>
            </a:r>
            <a:endParaRPr lang="en-US" sz="2200" b="1" dirty="0">
              <a:solidFill>
                <a:schemeClr val="bg1"/>
              </a:solidFill>
              <a:latin typeface="Raleway" panose="020B0503030101060003" pitchFamily="34" charset="77"/>
              <a:ea typeface="Georgia"/>
              <a:cs typeface="Georgia"/>
              <a:sym typeface="Georgia"/>
            </a:endParaRPr>
          </a:p>
        </p:txBody>
      </p:sp>
      <p:sp>
        <p:nvSpPr>
          <p:cNvPr id="3" name="Text Placeholder 2"/>
          <p:cNvSpPr>
            <a:spLocks noGrp="1"/>
          </p:cNvSpPr>
          <p:nvPr>
            <p:ph type="body" idx="1"/>
          </p:nvPr>
        </p:nvSpPr>
        <p:spPr>
          <a:xfrm>
            <a:off x="297937" y="1108644"/>
            <a:ext cx="8185270" cy="4374486"/>
          </a:xfrm>
        </p:spPr>
        <p:txBody>
          <a:bodyPr/>
          <a:lstStyle/>
          <a:p>
            <a:pPr>
              <a:lnSpc>
                <a:spcPct val="150000"/>
              </a:lnSpc>
              <a:buSzPct val="79000"/>
            </a:pPr>
            <a:r>
              <a:rPr lang="en-GB" sz="1600" dirty="0">
                <a:latin typeface="Lato" panose="020F0502020204030203" pitchFamily="34" charset="77"/>
              </a:rPr>
              <a:t>Automation and Expansion of Ports</a:t>
            </a:r>
          </a:p>
          <a:p>
            <a:pPr>
              <a:lnSpc>
                <a:spcPct val="150000"/>
              </a:lnSpc>
              <a:buSzPct val="79000"/>
            </a:pPr>
            <a:r>
              <a:rPr lang="en-GB" sz="1600" dirty="0">
                <a:latin typeface="Lato" panose="020F0502020204030203" pitchFamily="34" charset="77"/>
              </a:rPr>
              <a:t>Improved water quality</a:t>
            </a:r>
          </a:p>
          <a:p>
            <a:pPr>
              <a:lnSpc>
                <a:spcPct val="150000"/>
              </a:lnSpc>
              <a:buSzPct val="79000"/>
            </a:pPr>
            <a:r>
              <a:rPr lang="en-GB" sz="1600" dirty="0">
                <a:latin typeface="Lato" panose="020F0502020204030203" pitchFamily="34" charset="77"/>
              </a:rPr>
              <a:t>E-Government platform</a:t>
            </a:r>
          </a:p>
          <a:p>
            <a:pPr>
              <a:lnSpc>
                <a:spcPct val="150000"/>
              </a:lnSpc>
              <a:buSzPct val="79000"/>
            </a:pPr>
            <a:r>
              <a:rPr lang="en-GB" sz="1600" dirty="0">
                <a:latin typeface="Lato" panose="020F0502020204030203" pitchFamily="34" charset="77"/>
              </a:rPr>
              <a:t>Road expansion &amp;  Interchange</a:t>
            </a:r>
          </a:p>
          <a:p>
            <a:pPr>
              <a:lnSpc>
                <a:spcPct val="150000"/>
              </a:lnSpc>
              <a:buSzPct val="79000"/>
            </a:pPr>
            <a:r>
              <a:rPr lang="en-GB" sz="1600" dirty="0">
                <a:latin typeface="Lato" panose="020F0502020204030203" pitchFamily="34" charset="77"/>
              </a:rPr>
              <a:t>Expansion of network coverage through the GIFEC</a:t>
            </a:r>
          </a:p>
          <a:p>
            <a:pPr>
              <a:lnSpc>
                <a:spcPct val="150000"/>
              </a:lnSpc>
              <a:buSzPct val="79000"/>
            </a:pPr>
            <a:r>
              <a:rPr lang="en-GB" sz="1600" dirty="0">
                <a:latin typeface="Lato" panose="020F0502020204030203" pitchFamily="34" charset="77"/>
              </a:rPr>
              <a:t>Abolished 5% tax on real estate</a:t>
            </a:r>
          </a:p>
          <a:p>
            <a:pPr>
              <a:lnSpc>
                <a:spcPct val="150000"/>
              </a:lnSpc>
              <a:buSzPct val="79000"/>
            </a:pPr>
            <a:r>
              <a:rPr lang="en-GB" sz="1600" dirty="0">
                <a:latin typeface="Lato" panose="020F0502020204030203" pitchFamily="34" charset="77"/>
              </a:rPr>
              <a:t>Abolished 17.5% VAT on domestic airline </a:t>
            </a:r>
            <a:r>
              <a:rPr lang="en-GB" sz="1600" dirty="0" smtClean="0">
                <a:latin typeface="Lato" panose="020F0502020204030203" pitchFamily="34" charset="77"/>
              </a:rPr>
              <a:t>services</a:t>
            </a:r>
          </a:p>
          <a:p>
            <a:pPr>
              <a:lnSpc>
                <a:spcPct val="150000"/>
              </a:lnSpc>
              <a:buSzPct val="79000"/>
            </a:pPr>
            <a:r>
              <a:rPr lang="en-GB" sz="1600" dirty="0" smtClean="0">
                <a:latin typeface="Lato" panose="020F0502020204030203" pitchFamily="34" charset="77"/>
              </a:rPr>
              <a:t>National Housing Regeneration Programme</a:t>
            </a:r>
            <a:endParaRPr lang="en-GB" sz="1600" dirty="0">
              <a:latin typeface="Lato" panose="020F0502020204030203" pitchFamily="34" charset="77"/>
            </a:endParaRPr>
          </a:p>
          <a:p>
            <a:pPr marL="139700" indent="0">
              <a:lnSpc>
                <a:spcPct val="150000"/>
              </a:lnSpc>
              <a:buSzPct val="79000"/>
              <a:buNone/>
            </a:pPr>
            <a:endParaRPr lang="en-GB" sz="1600" dirty="0">
              <a:latin typeface="Lato" panose="020F0502020204030203" pitchFamily="34" charset="77"/>
            </a:endParaRPr>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52</a:t>
            </a:fld>
            <a:endParaRPr lang="en-US" dirty="0">
              <a:solidFill>
                <a:schemeClr val="bg1"/>
              </a:solidFill>
            </a:endParaRPr>
          </a:p>
        </p:txBody>
      </p:sp>
      <p:sp>
        <p:nvSpPr>
          <p:cNvPr id="5" name="TextBox 4">
            <a:extLst>
              <a:ext uri="{FF2B5EF4-FFF2-40B4-BE49-F238E27FC236}">
                <a16:creationId xmlns:a16="http://schemas.microsoft.com/office/drawing/2014/main" id="{777BEDC3-69CE-D94B-81F1-9CC255DC8950}"/>
              </a:ext>
            </a:extLst>
          </p:cNvPr>
          <p:cNvSpPr txBox="1"/>
          <p:nvPr/>
        </p:nvSpPr>
        <p:spPr>
          <a:xfrm>
            <a:off x="1673076" y="603677"/>
            <a:ext cx="5139203"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2000" b="1" dirty="0">
                <a:solidFill>
                  <a:srgbClr val="00B16B"/>
                </a:solidFill>
                <a:latin typeface="Raleway SemiBold" panose="020B0503030101060003" pitchFamily="34" charset="77"/>
              </a:rPr>
              <a:t>Fulfilled</a:t>
            </a:r>
            <a:endParaRPr kumimoji="0" lang="en-GB" sz="2000" b="1" u="none" strike="noStrike" cap="none" spc="0" normalizeH="0" baseline="0" dirty="0">
              <a:ln>
                <a:noFill/>
              </a:ln>
              <a:solidFill>
                <a:srgbClr val="00B16B"/>
              </a:solidFill>
              <a:effectLst/>
              <a:uFillTx/>
              <a:latin typeface="Raleway SemiBold" panose="020B0503030101060003" pitchFamily="34" charset="77"/>
              <a:sym typeface="필기체"/>
            </a:endParaRPr>
          </a:p>
        </p:txBody>
      </p:sp>
    </p:spTree>
    <p:extLst>
      <p:ext uri="{BB962C8B-B14F-4D97-AF65-F5344CB8AC3E}">
        <p14:creationId xmlns:p14="http://schemas.microsoft.com/office/powerpoint/2010/main" val="11652270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30272" y="98710"/>
            <a:ext cx="8520600" cy="504967"/>
          </a:xfrm>
          <a:prstGeom prst="rect">
            <a:avLst/>
          </a:prstGeom>
          <a:noFill/>
          <a:ln>
            <a:noFill/>
          </a:ln>
        </p:spPr>
        <p:txBody>
          <a:bodyPr spcFirstLastPara="1" wrap="square" lIns="91425" tIns="91425" rIns="91425" bIns="91425" anchor="t" anchorCtr="0">
            <a:noAutofit/>
          </a:bodyPr>
          <a:lstStyle/>
          <a:p>
            <a:pPr lvl="0"/>
            <a:r>
              <a:rPr lang="en-US" sz="2800" b="1" dirty="0">
                <a:solidFill>
                  <a:schemeClr val="bg1"/>
                </a:solidFill>
                <a:latin typeface="Raleway" panose="020B0503030101060003" pitchFamily="34" charset="77"/>
                <a:ea typeface="Georgia"/>
                <a:cs typeface="Georgia"/>
                <a:sym typeface="Georgia"/>
              </a:rPr>
              <a:t>INFRASTRUCTURE – STRUCTURAL DEVELOPMENT</a:t>
            </a:r>
          </a:p>
        </p:txBody>
      </p:sp>
      <p:sp>
        <p:nvSpPr>
          <p:cNvPr id="4" name="Text Placeholder 3"/>
          <p:cNvSpPr>
            <a:spLocks noGrp="1"/>
          </p:cNvSpPr>
          <p:nvPr>
            <p:ph type="body" idx="2"/>
          </p:nvPr>
        </p:nvSpPr>
        <p:spPr>
          <a:xfrm>
            <a:off x="679022" y="1967887"/>
            <a:ext cx="6739305" cy="3764984"/>
          </a:xfrm>
        </p:spPr>
        <p:txBody>
          <a:bodyPr/>
          <a:lstStyle/>
          <a:p>
            <a:pPr>
              <a:lnSpc>
                <a:spcPct val="150000"/>
              </a:lnSpc>
            </a:pPr>
            <a:r>
              <a:rPr lang="en-GB" dirty="0">
                <a:latin typeface="Lato" panose="020F0502020204030203" pitchFamily="34" charset="77"/>
              </a:rPr>
              <a:t>Construct the Eastern  Corridor</a:t>
            </a:r>
          </a:p>
          <a:p>
            <a:pPr>
              <a:lnSpc>
                <a:spcPct val="150000"/>
              </a:lnSpc>
            </a:pPr>
            <a:r>
              <a:rPr lang="en-GB" dirty="0">
                <a:latin typeface="Lato" panose="020F0502020204030203" pitchFamily="34" charset="77"/>
              </a:rPr>
              <a:t>Register every Ghanaian</a:t>
            </a:r>
          </a:p>
          <a:p>
            <a:pPr>
              <a:lnSpc>
                <a:spcPct val="150000"/>
              </a:lnSpc>
            </a:pPr>
            <a:r>
              <a:rPr lang="en-GB" dirty="0">
                <a:latin typeface="Lato" panose="020F0502020204030203" pitchFamily="34" charset="77"/>
              </a:rPr>
              <a:t>Renew Fuel Stations along highways</a:t>
            </a:r>
          </a:p>
          <a:p>
            <a:pPr>
              <a:lnSpc>
                <a:spcPct val="150000"/>
              </a:lnSpc>
            </a:pPr>
            <a:r>
              <a:rPr lang="en-GB" dirty="0">
                <a:latin typeface="Lato" panose="020F0502020204030203" pitchFamily="34" charset="77"/>
              </a:rPr>
              <a:t>Development of light rail systems</a:t>
            </a:r>
          </a:p>
          <a:p>
            <a:pPr>
              <a:lnSpc>
                <a:spcPct val="150000"/>
              </a:lnSpc>
            </a:pPr>
            <a:r>
              <a:rPr lang="en-GB" dirty="0">
                <a:latin typeface="Lato" panose="020F0502020204030203" pitchFamily="34" charset="77"/>
              </a:rPr>
              <a:t>Utilisation of the </a:t>
            </a:r>
            <a:r>
              <a:rPr lang="en-GB" dirty="0" err="1">
                <a:latin typeface="Lato" panose="020F0502020204030203" pitchFamily="34" charset="77"/>
              </a:rPr>
              <a:t>Boankra</a:t>
            </a:r>
            <a:r>
              <a:rPr lang="en-GB" dirty="0">
                <a:latin typeface="Lato" panose="020F0502020204030203" pitchFamily="34" charset="77"/>
              </a:rPr>
              <a:t> inland port</a:t>
            </a:r>
          </a:p>
          <a:p>
            <a:pPr>
              <a:lnSpc>
                <a:spcPct val="150000"/>
              </a:lnSpc>
            </a:pPr>
            <a:r>
              <a:rPr lang="en-GB" dirty="0">
                <a:latin typeface="Lato" panose="020F0502020204030203" pitchFamily="34" charset="77"/>
              </a:rPr>
              <a:t>Improve road network to all government hospitals</a:t>
            </a:r>
          </a:p>
          <a:p>
            <a:pPr>
              <a:lnSpc>
                <a:spcPct val="150000"/>
              </a:lnSpc>
            </a:pPr>
            <a:r>
              <a:rPr lang="en-GB" dirty="0">
                <a:latin typeface="Lato" panose="020F0502020204030203" pitchFamily="34" charset="77"/>
              </a:rPr>
              <a:t>Establishing a National Hydrology </a:t>
            </a:r>
            <a:r>
              <a:rPr lang="en-GB" dirty="0" smtClean="0">
                <a:latin typeface="Lato" panose="020F0502020204030203" pitchFamily="34" charset="77"/>
              </a:rPr>
              <a:t>Authority</a:t>
            </a:r>
            <a:endParaRPr lang="en-GB" dirty="0">
              <a:latin typeface="Lato" panose="020F0502020204030203" pitchFamily="34" charset="77"/>
            </a:endParaRPr>
          </a:p>
          <a:p>
            <a:pPr marL="139700" indent="0">
              <a:buNone/>
            </a:pPr>
            <a:endParaRPr lang="en-GB" sz="1200" dirty="0">
              <a:latin typeface="Lato" panose="020F0502020204030203" pitchFamily="34" charset="77"/>
            </a:endParaRPr>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53</a:t>
            </a:fld>
            <a:endParaRPr lang="en-US" dirty="0">
              <a:solidFill>
                <a:schemeClr val="bg1"/>
              </a:solidFill>
            </a:endParaRPr>
          </a:p>
        </p:txBody>
      </p:sp>
      <p:sp>
        <p:nvSpPr>
          <p:cNvPr id="10" name="TextBox 9">
            <a:extLst>
              <a:ext uri="{FF2B5EF4-FFF2-40B4-BE49-F238E27FC236}">
                <a16:creationId xmlns:a16="http://schemas.microsoft.com/office/drawing/2014/main" id="{6F94887F-2162-5C49-B750-2DD5153F0C29}"/>
              </a:ext>
            </a:extLst>
          </p:cNvPr>
          <p:cNvSpPr txBox="1"/>
          <p:nvPr/>
        </p:nvSpPr>
        <p:spPr>
          <a:xfrm>
            <a:off x="2574887" y="1296865"/>
            <a:ext cx="3272972"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2000" b="1" dirty="0">
                <a:solidFill>
                  <a:srgbClr val="FD7734"/>
                </a:solidFill>
                <a:latin typeface="Raleway SemiBold" panose="020B0503030101060003" pitchFamily="34" charset="77"/>
              </a:rPr>
              <a:t>Yet to be fulfilled</a:t>
            </a:r>
            <a:endParaRPr kumimoji="0" lang="en-GB" sz="2000" b="1" u="none" strike="noStrike" cap="none" spc="0" normalizeH="0" baseline="0" dirty="0">
              <a:ln>
                <a:noFill/>
              </a:ln>
              <a:solidFill>
                <a:srgbClr val="FD7734"/>
              </a:solidFill>
              <a:effectLst/>
              <a:uFillTx/>
              <a:latin typeface="Raleway SemiBold" panose="020B0503030101060003" pitchFamily="34" charset="77"/>
              <a:sym typeface="필기체"/>
            </a:endParaRPr>
          </a:p>
        </p:txBody>
      </p:sp>
    </p:spTree>
    <p:extLst>
      <p:ext uri="{BB962C8B-B14F-4D97-AF65-F5344CB8AC3E}">
        <p14:creationId xmlns:p14="http://schemas.microsoft.com/office/powerpoint/2010/main" val="23638818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84221" y="192505"/>
            <a:ext cx="9228221" cy="617621"/>
          </a:xfrm>
          <a:prstGeom prst="rect">
            <a:avLst/>
          </a:prstGeom>
          <a:noFill/>
          <a:ln>
            <a:noFill/>
          </a:ln>
        </p:spPr>
        <p:txBody>
          <a:bodyPr spcFirstLastPara="1" wrap="square" lIns="91425" tIns="91425" rIns="91425" bIns="91425" anchor="t" anchorCtr="0">
            <a:noAutofit/>
          </a:bodyPr>
          <a:lstStyle/>
          <a:p>
            <a:pPr lvl="0">
              <a:buSzPts val="3000"/>
            </a:pPr>
            <a:r>
              <a:rPr lang="en-US" sz="2200" dirty="0" smtClean="0">
                <a:solidFill>
                  <a:schemeClr val="bg1"/>
                </a:solidFill>
                <a:latin typeface="Raleway" panose="020B0503030101060003" pitchFamily="34" charset="77"/>
                <a:ea typeface="Georgia"/>
                <a:cs typeface="Georgia"/>
                <a:sym typeface="Georgia"/>
              </a:rPr>
              <a:t>INFRASTRUCTURE – Structural Development </a:t>
            </a:r>
            <a:r>
              <a:rPr lang="en-US" sz="2200" dirty="0">
                <a:solidFill>
                  <a:schemeClr val="bg1"/>
                </a:solidFill>
                <a:latin typeface="Raleway" panose="020B0503030101060003" pitchFamily="34" charset="77"/>
                <a:ea typeface="Georgia"/>
                <a:cs typeface="Georgia"/>
                <a:sym typeface="Georgia"/>
              </a:rPr>
              <a:t>(51.26%)</a:t>
            </a:r>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54</a:t>
            </a:fld>
            <a:endParaRPr lang="en-US" dirty="0">
              <a:solidFill>
                <a:schemeClr val="bg1"/>
              </a:solidFill>
            </a:endParaRPr>
          </a:p>
        </p:txBody>
      </p:sp>
      <p:graphicFrame>
        <p:nvGraphicFramePr>
          <p:cNvPr id="6" name="Chart 5"/>
          <p:cNvGraphicFramePr>
            <a:graphicFrameLocks/>
          </p:cNvGraphicFramePr>
          <p:nvPr>
            <p:extLst>
              <p:ext uri="{D42A27DB-BD31-4B8C-83A1-F6EECF244321}">
                <p14:modId xmlns:p14="http://schemas.microsoft.com/office/powerpoint/2010/main" val="3988248442"/>
              </p:ext>
            </p:extLst>
          </p:nvPr>
        </p:nvGraphicFramePr>
        <p:xfrm>
          <a:off x="830179" y="926432"/>
          <a:ext cx="7820525" cy="37247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52155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518823" y="1562474"/>
            <a:ext cx="8222100" cy="1170841"/>
          </a:xfrm>
          <a:prstGeom prst="rect">
            <a:avLst/>
          </a:prstGeom>
          <a:noFill/>
          <a:ln>
            <a:noFill/>
          </a:ln>
        </p:spPr>
        <p:txBody>
          <a:bodyPr spcFirstLastPara="1" wrap="square" lIns="91425" tIns="91425" rIns="91425" bIns="91425" anchor="t" anchorCtr="0">
            <a:noAutofit/>
          </a:bodyPr>
          <a:lstStyle/>
          <a:p>
            <a:pPr lvl="0">
              <a:buSzPts val="3000"/>
            </a:pPr>
            <a:r>
              <a:rPr lang="en-US" sz="4000" dirty="0" smtClean="0">
                <a:solidFill>
                  <a:schemeClr val="bg1"/>
                </a:solidFill>
                <a:ea typeface="Georgia"/>
                <a:cs typeface="Georgia"/>
                <a:sym typeface="Georgia"/>
              </a:rPr>
              <a:t>56.77%</a:t>
            </a:r>
            <a:endParaRPr lang="en-US" sz="4000" dirty="0">
              <a:solidFill>
                <a:schemeClr val="bg1"/>
              </a:solidFill>
              <a:ea typeface="Georgia"/>
              <a:cs typeface="Georgia"/>
              <a:sym typeface="Georgia"/>
            </a:endParaRPr>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55</a:t>
            </a:fld>
            <a:endParaRPr lang="en-US" dirty="0">
              <a:solidFill>
                <a:schemeClr val="bg1"/>
              </a:solidFill>
            </a:endParaRPr>
          </a:p>
        </p:txBody>
      </p:sp>
      <p:sp>
        <p:nvSpPr>
          <p:cNvPr id="5" name="Google Shape;104;p16">
            <a:extLst>
              <a:ext uri="{FF2B5EF4-FFF2-40B4-BE49-F238E27FC236}">
                <a16:creationId xmlns:a16="http://schemas.microsoft.com/office/drawing/2014/main" id="{66C54079-9D54-458D-B652-125FC5289B6C}"/>
              </a:ext>
            </a:extLst>
          </p:cNvPr>
          <p:cNvSpPr txBox="1">
            <a:spLocks/>
          </p:cNvSpPr>
          <p:nvPr/>
        </p:nvSpPr>
        <p:spPr>
          <a:xfrm>
            <a:off x="570554" y="3002136"/>
            <a:ext cx="8222100" cy="940405"/>
          </a:xfrm>
          <a:prstGeom prst="rect">
            <a:avLst/>
          </a:prstGeom>
          <a:noFill/>
          <a:ln w="12700">
            <a:noFill/>
            <a:miter lim="400000"/>
          </a:ln>
          <a:extLst>
            <a:ext uri="{C572A759-6A51-4108-AA02-DFA0A04FC94B}">
              <ma14:wrappingTextBoxFlag xmlns="" xmlns:ma14="http://schemas.microsoft.com/office/mac/drawingml/2011/main" val="1"/>
            </a:ext>
          </a:extLst>
        </p:spPr>
        <p:txBody>
          <a:bodyPr spcFirstLastPara="1" wrap="square" lIns="91425" tIns="91425" rIns="91425" bIns="91425" anchor="t" anchorCtr="0">
            <a:noAutofit/>
          </a:bodyPr>
          <a:lstStyle>
            <a:lvl1pPr marL="0" marR="0" lvl="0" indent="0" algn="ctr" defTabSz="308063" rtl="0" eaLnBrk="1" latinLnBrk="0" hangingPunct="1">
              <a:lnSpc>
                <a:spcPct val="100000"/>
              </a:lnSpc>
              <a:spcBef>
                <a:spcPts val="0"/>
              </a:spcBef>
              <a:spcAft>
                <a:spcPts val="0"/>
              </a:spcAft>
              <a:buClr>
                <a:schemeClr val="lt1"/>
              </a:buClr>
              <a:buSzPts val="4200"/>
              <a:buFontTx/>
              <a:buNone/>
              <a:tabLst/>
              <a:defRPr sz="4200" b="1" i="0" u="none" strike="noStrike" cap="none" spc="0" baseline="0">
                <a:ln>
                  <a:noFill/>
                </a:ln>
                <a:solidFill>
                  <a:schemeClr val="lt1"/>
                </a:solidFill>
                <a:uFillTx/>
                <a:latin typeface="Raleway ExtraBold" panose="020B0503030101060003" pitchFamily="34" charset="77"/>
                <a:ea typeface="Gill Sans"/>
                <a:cs typeface="Gill Sans"/>
                <a:sym typeface="Gill Sans"/>
              </a:defRPr>
            </a:lvl1pPr>
            <a:lvl2pPr marL="0" marR="0" lvl="1" indent="120547" algn="ctr" defTabSz="308063" rtl="0" eaLnBrk="1" latinLnBrk="0" hangingPunct="1">
              <a:lnSpc>
                <a:spcPct val="100000"/>
              </a:lnSpc>
              <a:spcBef>
                <a:spcPts val="0"/>
              </a:spcBef>
              <a:spcAft>
                <a:spcPts val="0"/>
              </a:spcAft>
              <a:buClr>
                <a:schemeClr val="lt1"/>
              </a:buClr>
              <a:buSzPts val="4200"/>
              <a:buFontTx/>
              <a:buNone/>
              <a:tabLst/>
              <a:defRPr sz="4200" b="0" i="0" u="none" strike="noStrike" cap="none" spc="0" baseline="0">
                <a:ln>
                  <a:noFill/>
                </a:ln>
                <a:solidFill>
                  <a:schemeClr val="lt1"/>
                </a:solidFill>
                <a:uFillTx/>
                <a:latin typeface="Gill Sans"/>
                <a:ea typeface="Gill Sans"/>
                <a:cs typeface="Gill Sans"/>
                <a:sym typeface="Gill Sans"/>
              </a:defRPr>
            </a:lvl2pPr>
            <a:lvl3pPr marL="0" marR="0" lvl="2" indent="241093" algn="ctr" defTabSz="308063" rtl="0" eaLnBrk="1" latinLnBrk="0" hangingPunct="1">
              <a:lnSpc>
                <a:spcPct val="100000"/>
              </a:lnSpc>
              <a:spcBef>
                <a:spcPts val="0"/>
              </a:spcBef>
              <a:spcAft>
                <a:spcPts val="0"/>
              </a:spcAft>
              <a:buClr>
                <a:schemeClr val="lt1"/>
              </a:buClr>
              <a:buSzPts val="4200"/>
              <a:buFontTx/>
              <a:buNone/>
              <a:tabLst/>
              <a:defRPr sz="4200" b="0" i="0" u="none" strike="noStrike" cap="none" spc="0" baseline="0">
                <a:ln>
                  <a:noFill/>
                </a:ln>
                <a:solidFill>
                  <a:schemeClr val="lt1"/>
                </a:solidFill>
                <a:uFillTx/>
                <a:latin typeface="Gill Sans"/>
                <a:ea typeface="Gill Sans"/>
                <a:cs typeface="Gill Sans"/>
                <a:sym typeface="Gill Sans"/>
              </a:defRPr>
            </a:lvl3pPr>
            <a:lvl4pPr marL="0" marR="0" lvl="3" indent="361640" algn="ctr" defTabSz="308063" rtl="0" eaLnBrk="1" latinLnBrk="0" hangingPunct="1">
              <a:lnSpc>
                <a:spcPct val="100000"/>
              </a:lnSpc>
              <a:spcBef>
                <a:spcPts val="0"/>
              </a:spcBef>
              <a:spcAft>
                <a:spcPts val="0"/>
              </a:spcAft>
              <a:buClr>
                <a:schemeClr val="lt1"/>
              </a:buClr>
              <a:buSzPts val="4200"/>
              <a:buFontTx/>
              <a:buNone/>
              <a:tabLst/>
              <a:defRPr sz="4200" b="0" i="0" u="none" strike="noStrike" cap="none" spc="0" baseline="0">
                <a:ln>
                  <a:noFill/>
                </a:ln>
                <a:solidFill>
                  <a:schemeClr val="lt1"/>
                </a:solidFill>
                <a:uFillTx/>
                <a:latin typeface="Gill Sans"/>
                <a:ea typeface="Gill Sans"/>
                <a:cs typeface="Gill Sans"/>
                <a:sym typeface="Gill Sans"/>
              </a:defRPr>
            </a:lvl4pPr>
            <a:lvl5pPr marL="0" marR="0" lvl="4" indent="482186" algn="ctr" defTabSz="308063" rtl="0" eaLnBrk="1" latinLnBrk="0" hangingPunct="1">
              <a:lnSpc>
                <a:spcPct val="100000"/>
              </a:lnSpc>
              <a:spcBef>
                <a:spcPts val="0"/>
              </a:spcBef>
              <a:spcAft>
                <a:spcPts val="0"/>
              </a:spcAft>
              <a:buClr>
                <a:schemeClr val="lt1"/>
              </a:buClr>
              <a:buSzPts val="4200"/>
              <a:buFontTx/>
              <a:buNone/>
              <a:tabLst/>
              <a:defRPr sz="4200" b="0" i="0" u="none" strike="noStrike" cap="none" spc="0" baseline="0">
                <a:ln>
                  <a:noFill/>
                </a:ln>
                <a:solidFill>
                  <a:schemeClr val="lt1"/>
                </a:solidFill>
                <a:uFillTx/>
                <a:latin typeface="Gill Sans"/>
                <a:ea typeface="Gill Sans"/>
                <a:cs typeface="Gill Sans"/>
                <a:sym typeface="Gill Sans"/>
              </a:defRPr>
            </a:lvl5pPr>
            <a:lvl6pPr marL="0" marR="0" lvl="5" indent="602732" algn="ctr" defTabSz="308063" rtl="0" eaLnBrk="1" latinLnBrk="0" hangingPunct="1">
              <a:lnSpc>
                <a:spcPct val="100000"/>
              </a:lnSpc>
              <a:spcBef>
                <a:spcPts val="0"/>
              </a:spcBef>
              <a:spcAft>
                <a:spcPts val="0"/>
              </a:spcAft>
              <a:buClr>
                <a:schemeClr val="lt1"/>
              </a:buClr>
              <a:buSzPts val="4200"/>
              <a:buFontTx/>
              <a:buNone/>
              <a:tabLst/>
              <a:defRPr sz="4200" b="0" i="0" u="none" strike="noStrike" cap="none" spc="0" baseline="0">
                <a:ln>
                  <a:noFill/>
                </a:ln>
                <a:solidFill>
                  <a:schemeClr val="lt1"/>
                </a:solidFill>
                <a:uFillTx/>
                <a:latin typeface="Gill Sans"/>
                <a:ea typeface="Gill Sans"/>
                <a:cs typeface="Gill Sans"/>
                <a:sym typeface="Gill Sans"/>
              </a:defRPr>
            </a:lvl6pPr>
            <a:lvl7pPr marL="0" marR="0" lvl="6" indent="723279" algn="ctr" defTabSz="308063" rtl="0" eaLnBrk="1" latinLnBrk="0" hangingPunct="1">
              <a:lnSpc>
                <a:spcPct val="100000"/>
              </a:lnSpc>
              <a:spcBef>
                <a:spcPts val="0"/>
              </a:spcBef>
              <a:spcAft>
                <a:spcPts val="0"/>
              </a:spcAft>
              <a:buClr>
                <a:schemeClr val="lt1"/>
              </a:buClr>
              <a:buSzPts val="4200"/>
              <a:buFontTx/>
              <a:buNone/>
              <a:tabLst/>
              <a:defRPr sz="4200" b="0" i="0" u="none" strike="noStrike" cap="none" spc="0" baseline="0">
                <a:ln>
                  <a:noFill/>
                </a:ln>
                <a:solidFill>
                  <a:schemeClr val="lt1"/>
                </a:solidFill>
                <a:uFillTx/>
                <a:latin typeface="Gill Sans"/>
                <a:ea typeface="Gill Sans"/>
                <a:cs typeface="Gill Sans"/>
                <a:sym typeface="Gill Sans"/>
              </a:defRPr>
            </a:lvl7pPr>
            <a:lvl8pPr marL="0" marR="0" lvl="7" indent="843826" algn="ctr" defTabSz="308063" rtl="0" eaLnBrk="1" latinLnBrk="0" hangingPunct="1">
              <a:lnSpc>
                <a:spcPct val="100000"/>
              </a:lnSpc>
              <a:spcBef>
                <a:spcPts val="0"/>
              </a:spcBef>
              <a:spcAft>
                <a:spcPts val="0"/>
              </a:spcAft>
              <a:buClr>
                <a:schemeClr val="lt1"/>
              </a:buClr>
              <a:buSzPts val="4200"/>
              <a:buFontTx/>
              <a:buNone/>
              <a:tabLst/>
              <a:defRPr sz="4200" b="0" i="0" u="none" strike="noStrike" cap="none" spc="0" baseline="0">
                <a:ln>
                  <a:noFill/>
                </a:ln>
                <a:solidFill>
                  <a:schemeClr val="lt1"/>
                </a:solidFill>
                <a:uFillTx/>
                <a:latin typeface="Gill Sans"/>
                <a:ea typeface="Gill Sans"/>
                <a:cs typeface="Gill Sans"/>
                <a:sym typeface="Gill Sans"/>
              </a:defRPr>
            </a:lvl8pPr>
            <a:lvl9pPr marL="0" marR="0" lvl="8" indent="964372" algn="ctr" defTabSz="308063" rtl="0" eaLnBrk="1" latinLnBrk="0" hangingPunct="1">
              <a:lnSpc>
                <a:spcPct val="100000"/>
              </a:lnSpc>
              <a:spcBef>
                <a:spcPts val="0"/>
              </a:spcBef>
              <a:spcAft>
                <a:spcPts val="0"/>
              </a:spcAft>
              <a:buClr>
                <a:schemeClr val="lt1"/>
              </a:buClr>
              <a:buSzPts val="4200"/>
              <a:buFontTx/>
              <a:buNone/>
              <a:tabLst/>
              <a:defRPr sz="4200" b="0" i="0" u="none" strike="noStrike" cap="none" spc="0" baseline="0">
                <a:ln>
                  <a:noFill/>
                </a:ln>
                <a:solidFill>
                  <a:schemeClr val="lt1"/>
                </a:solidFill>
                <a:uFillTx/>
                <a:latin typeface="Gill Sans"/>
                <a:ea typeface="Gill Sans"/>
                <a:cs typeface="Gill Sans"/>
                <a:sym typeface="Gill Sans"/>
              </a:defRPr>
            </a:lvl9pPr>
          </a:lstStyle>
          <a:p>
            <a:pPr>
              <a:buSzPts val="3000"/>
            </a:pPr>
            <a:r>
              <a:rPr lang="en-US" sz="2800" dirty="0">
                <a:solidFill>
                  <a:schemeClr val="bg1"/>
                </a:solidFill>
                <a:ea typeface="Georgia"/>
                <a:cs typeface="Georgia"/>
                <a:sym typeface="Georgia"/>
              </a:rPr>
              <a:t>This signifies a </a:t>
            </a:r>
            <a:r>
              <a:rPr lang="en-US" sz="2800" dirty="0" smtClean="0">
                <a:solidFill>
                  <a:schemeClr val="bg1"/>
                </a:solidFill>
                <a:ea typeface="Georgia"/>
                <a:cs typeface="Georgia"/>
                <a:sym typeface="Georgia"/>
              </a:rPr>
              <a:t>fair satisfactory </a:t>
            </a:r>
            <a:r>
              <a:rPr lang="en-US" sz="2800" dirty="0">
                <a:solidFill>
                  <a:schemeClr val="bg1"/>
                </a:solidFill>
                <a:ea typeface="Georgia"/>
                <a:cs typeface="Georgia"/>
                <a:sym typeface="Georgia"/>
              </a:rPr>
              <a:t>performance.</a:t>
            </a:r>
          </a:p>
        </p:txBody>
      </p:sp>
      <p:sp>
        <p:nvSpPr>
          <p:cNvPr id="6" name="Google Shape;104;p16">
            <a:extLst>
              <a:ext uri="{FF2B5EF4-FFF2-40B4-BE49-F238E27FC236}">
                <a16:creationId xmlns:a16="http://schemas.microsoft.com/office/drawing/2014/main" id="{EFD49143-129D-4CD8-9042-4D677C56FE63}"/>
              </a:ext>
            </a:extLst>
          </p:cNvPr>
          <p:cNvSpPr txBox="1">
            <a:spLocks/>
          </p:cNvSpPr>
          <p:nvPr/>
        </p:nvSpPr>
        <p:spPr>
          <a:xfrm>
            <a:off x="1556084" y="207077"/>
            <a:ext cx="5951621" cy="603049"/>
          </a:xfrm>
          <a:prstGeom prst="rect">
            <a:avLst/>
          </a:prstGeom>
          <a:noFill/>
          <a:ln w="12700">
            <a:noFill/>
            <a:miter lim="400000"/>
          </a:ln>
          <a:extLst>
            <a:ext uri="{C572A759-6A51-4108-AA02-DFA0A04FC94B}">
              <ma14:wrappingTextBoxFlag xmlns="" xmlns:ma14="http://schemas.microsoft.com/office/mac/drawingml/2011/main" val="1"/>
            </a:ext>
          </a:extLst>
        </p:spPr>
        <p:txBody>
          <a:bodyPr spcFirstLastPara="1" wrap="square" lIns="91425" tIns="91425" rIns="91425" bIns="91425" anchor="t" anchorCtr="0">
            <a:noAutofit/>
          </a:bodyPr>
          <a:lstStyle>
            <a:lvl1pPr marL="0" marR="0" lvl="0" indent="0" algn="ctr" defTabSz="308063" rtl="0" eaLnBrk="1" latinLnBrk="0" hangingPunct="1">
              <a:lnSpc>
                <a:spcPct val="100000"/>
              </a:lnSpc>
              <a:spcBef>
                <a:spcPts val="0"/>
              </a:spcBef>
              <a:spcAft>
                <a:spcPts val="0"/>
              </a:spcAft>
              <a:buClr>
                <a:schemeClr val="lt1"/>
              </a:buClr>
              <a:buSzPts val="4200"/>
              <a:buFontTx/>
              <a:buNone/>
              <a:tabLst/>
              <a:defRPr sz="4200" b="1" i="0" u="none" strike="noStrike" cap="none" spc="0" baseline="0">
                <a:ln>
                  <a:noFill/>
                </a:ln>
                <a:solidFill>
                  <a:schemeClr val="lt1"/>
                </a:solidFill>
                <a:uFillTx/>
                <a:latin typeface="Raleway ExtraBold" panose="020B0503030101060003" pitchFamily="34" charset="77"/>
                <a:ea typeface="Gill Sans"/>
                <a:cs typeface="Gill Sans"/>
                <a:sym typeface="Gill Sans"/>
              </a:defRPr>
            </a:lvl1pPr>
            <a:lvl2pPr marL="0" marR="0" lvl="1" indent="120547" algn="ctr" defTabSz="308063" rtl="0" eaLnBrk="1" latinLnBrk="0" hangingPunct="1">
              <a:lnSpc>
                <a:spcPct val="100000"/>
              </a:lnSpc>
              <a:spcBef>
                <a:spcPts val="0"/>
              </a:spcBef>
              <a:spcAft>
                <a:spcPts val="0"/>
              </a:spcAft>
              <a:buClr>
                <a:schemeClr val="lt1"/>
              </a:buClr>
              <a:buSzPts val="4200"/>
              <a:buFontTx/>
              <a:buNone/>
              <a:tabLst/>
              <a:defRPr sz="4200" b="0" i="0" u="none" strike="noStrike" cap="none" spc="0" baseline="0">
                <a:ln>
                  <a:noFill/>
                </a:ln>
                <a:solidFill>
                  <a:schemeClr val="lt1"/>
                </a:solidFill>
                <a:uFillTx/>
                <a:latin typeface="Gill Sans"/>
                <a:ea typeface="Gill Sans"/>
                <a:cs typeface="Gill Sans"/>
                <a:sym typeface="Gill Sans"/>
              </a:defRPr>
            </a:lvl2pPr>
            <a:lvl3pPr marL="0" marR="0" lvl="2" indent="241093" algn="ctr" defTabSz="308063" rtl="0" eaLnBrk="1" latinLnBrk="0" hangingPunct="1">
              <a:lnSpc>
                <a:spcPct val="100000"/>
              </a:lnSpc>
              <a:spcBef>
                <a:spcPts val="0"/>
              </a:spcBef>
              <a:spcAft>
                <a:spcPts val="0"/>
              </a:spcAft>
              <a:buClr>
                <a:schemeClr val="lt1"/>
              </a:buClr>
              <a:buSzPts val="4200"/>
              <a:buFontTx/>
              <a:buNone/>
              <a:tabLst/>
              <a:defRPr sz="4200" b="0" i="0" u="none" strike="noStrike" cap="none" spc="0" baseline="0">
                <a:ln>
                  <a:noFill/>
                </a:ln>
                <a:solidFill>
                  <a:schemeClr val="lt1"/>
                </a:solidFill>
                <a:uFillTx/>
                <a:latin typeface="Gill Sans"/>
                <a:ea typeface="Gill Sans"/>
                <a:cs typeface="Gill Sans"/>
                <a:sym typeface="Gill Sans"/>
              </a:defRPr>
            </a:lvl3pPr>
            <a:lvl4pPr marL="0" marR="0" lvl="3" indent="361640" algn="ctr" defTabSz="308063" rtl="0" eaLnBrk="1" latinLnBrk="0" hangingPunct="1">
              <a:lnSpc>
                <a:spcPct val="100000"/>
              </a:lnSpc>
              <a:spcBef>
                <a:spcPts val="0"/>
              </a:spcBef>
              <a:spcAft>
                <a:spcPts val="0"/>
              </a:spcAft>
              <a:buClr>
                <a:schemeClr val="lt1"/>
              </a:buClr>
              <a:buSzPts val="4200"/>
              <a:buFontTx/>
              <a:buNone/>
              <a:tabLst/>
              <a:defRPr sz="4200" b="0" i="0" u="none" strike="noStrike" cap="none" spc="0" baseline="0">
                <a:ln>
                  <a:noFill/>
                </a:ln>
                <a:solidFill>
                  <a:schemeClr val="lt1"/>
                </a:solidFill>
                <a:uFillTx/>
                <a:latin typeface="Gill Sans"/>
                <a:ea typeface="Gill Sans"/>
                <a:cs typeface="Gill Sans"/>
                <a:sym typeface="Gill Sans"/>
              </a:defRPr>
            </a:lvl4pPr>
            <a:lvl5pPr marL="0" marR="0" lvl="4" indent="482186" algn="ctr" defTabSz="308063" rtl="0" eaLnBrk="1" latinLnBrk="0" hangingPunct="1">
              <a:lnSpc>
                <a:spcPct val="100000"/>
              </a:lnSpc>
              <a:spcBef>
                <a:spcPts val="0"/>
              </a:spcBef>
              <a:spcAft>
                <a:spcPts val="0"/>
              </a:spcAft>
              <a:buClr>
                <a:schemeClr val="lt1"/>
              </a:buClr>
              <a:buSzPts val="4200"/>
              <a:buFontTx/>
              <a:buNone/>
              <a:tabLst/>
              <a:defRPr sz="4200" b="0" i="0" u="none" strike="noStrike" cap="none" spc="0" baseline="0">
                <a:ln>
                  <a:noFill/>
                </a:ln>
                <a:solidFill>
                  <a:schemeClr val="lt1"/>
                </a:solidFill>
                <a:uFillTx/>
                <a:latin typeface="Gill Sans"/>
                <a:ea typeface="Gill Sans"/>
                <a:cs typeface="Gill Sans"/>
                <a:sym typeface="Gill Sans"/>
              </a:defRPr>
            </a:lvl5pPr>
            <a:lvl6pPr marL="0" marR="0" lvl="5" indent="602732" algn="ctr" defTabSz="308063" rtl="0" eaLnBrk="1" latinLnBrk="0" hangingPunct="1">
              <a:lnSpc>
                <a:spcPct val="100000"/>
              </a:lnSpc>
              <a:spcBef>
                <a:spcPts val="0"/>
              </a:spcBef>
              <a:spcAft>
                <a:spcPts val="0"/>
              </a:spcAft>
              <a:buClr>
                <a:schemeClr val="lt1"/>
              </a:buClr>
              <a:buSzPts val="4200"/>
              <a:buFontTx/>
              <a:buNone/>
              <a:tabLst/>
              <a:defRPr sz="4200" b="0" i="0" u="none" strike="noStrike" cap="none" spc="0" baseline="0">
                <a:ln>
                  <a:noFill/>
                </a:ln>
                <a:solidFill>
                  <a:schemeClr val="lt1"/>
                </a:solidFill>
                <a:uFillTx/>
                <a:latin typeface="Gill Sans"/>
                <a:ea typeface="Gill Sans"/>
                <a:cs typeface="Gill Sans"/>
                <a:sym typeface="Gill Sans"/>
              </a:defRPr>
            </a:lvl6pPr>
            <a:lvl7pPr marL="0" marR="0" lvl="6" indent="723279" algn="ctr" defTabSz="308063" rtl="0" eaLnBrk="1" latinLnBrk="0" hangingPunct="1">
              <a:lnSpc>
                <a:spcPct val="100000"/>
              </a:lnSpc>
              <a:spcBef>
                <a:spcPts val="0"/>
              </a:spcBef>
              <a:spcAft>
                <a:spcPts val="0"/>
              </a:spcAft>
              <a:buClr>
                <a:schemeClr val="lt1"/>
              </a:buClr>
              <a:buSzPts val="4200"/>
              <a:buFontTx/>
              <a:buNone/>
              <a:tabLst/>
              <a:defRPr sz="4200" b="0" i="0" u="none" strike="noStrike" cap="none" spc="0" baseline="0">
                <a:ln>
                  <a:noFill/>
                </a:ln>
                <a:solidFill>
                  <a:schemeClr val="lt1"/>
                </a:solidFill>
                <a:uFillTx/>
                <a:latin typeface="Gill Sans"/>
                <a:ea typeface="Gill Sans"/>
                <a:cs typeface="Gill Sans"/>
                <a:sym typeface="Gill Sans"/>
              </a:defRPr>
            </a:lvl7pPr>
            <a:lvl8pPr marL="0" marR="0" lvl="7" indent="843826" algn="ctr" defTabSz="308063" rtl="0" eaLnBrk="1" latinLnBrk="0" hangingPunct="1">
              <a:lnSpc>
                <a:spcPct val="100000"/>
              </a:lnSpc>
              <a:spcBef>
                <a:spcPts val="0"/>
              </a:spcBef>
              <a:spcAft>
                <a:spcPts val="0"/>
              </a:spcAft>
              <a:buClr>
                <a:schemeClr val="lt1"/>
              </a:buClr>
              <a:buSzPts val="4200"/>
              <a:buFontTx/>
              <a:buNone/>
              <a:tabLst/>
              <a:defRPr sz="4200" b="0" i="0" u="none" strike="noStrike" cap="none" spc="0" baseline="0">
                <a:ln>
                  <a:noFill/>
                </a:ln>
                <a:solidFill>
                  <a:schemeClr val="lt1"/>
                </a:solidFill>
                <a:uFillTx/>
                <a:latin typeface="Gill Sans"/>
                <a:ea typeface="Gill Sans"/>
                <a:cs typeface="Gill Sans"/>
                <a:sym typeface="Gill Sans"/>
              </a:defRPr>
            </a:lvl8pPr>
            <a:lvl9pPr marL="0" marR="0" lvl="8" indent="964372" algn="ctr" defTabSz="308063" rtl="0" eaLnBrk="1" latinLnBrk="0" hangingPunct="1">
              <a:lnSpc>
                <a:spcPct val="100000"/>
              </a:lnSpc>
              <a:spcBef>
                <a:spcPts val="0"/>
              </a:spcBef>
              <a:spcAft>
                <a:spcPts val="0"/>
              </a:spcAft>
              <a:buClr>
                <a:schemeClr val="lt1"/>
              </a:buClr>
              <a:buSzPts val="4200"/>
              <a:buFontTx/>
              <a:buNone/>
              <a:tabLst/>
              <a:defRPr sz="4200" b="0" i="0" u="none" strike="noStrike" cap="none" spc="0" baseline="0">
                <a:ln>
                  <a:noFill/>
                </a:ln>
                <a:solidFill>
                  <a:schemeClr val="lt1"/>
                </a:solidFill>
                <a:uFillTx/>
                <a:latin typeface="Gill Sans"/>
                <a:ea typeface="Gill Sans"/>
                <a:cs typeface="Gill Sans"/>
                <a:sym typeface="Gill Sans"/>
              </a:defRPr>
            </a:lvl9pPr>
          </a:lstStyle>
          <a:p>
            <a:pPr>
              <a:buSzPts val="3000"/>
            </a:pPr>
            <a:r>
              <a:rPr lang="en-US" sz="2800" dirty="0">
                <a:solidFill>
                  <a:schemeClr val="bg1"/>
                </a:solidFill>
                <a:ea typeface="Georgia"/>
                <a:cs typeface="Georgia"/>
                <a:sym typeface="Georgia"/>
              </a:rPr>
              <a:t>Overall Performance</a:t>
            </a:r>
          </a:p>
        </p:txBody>
      </p:sp>
    </p:spTree>
    <p:extLst>
      <p:ext uri="{BB962C8B-B14F-4D97-AF65-F5344CB8AC3E}">
        <p14:creationId xmlns:p14="http://schemas.microsoft.com/office/powerpoint/2010/main" val="1527951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56</a:t>
            </a:fld>
            <a:endParaRPr lang="en-US"/>
          </a:p>
        </p:txBody>
      </p:sp>
      <p:graphicFrame>
        <p:nvGraphicFramePr>
          <p:cNvPr id="4" name="Chart 3"/>
          <p:cNvGraphicFramePr>
            <a:graphicFrameLocks/>
          </p:cNvGraphicFramePr>
          <p:nvPr>
            <p:extLst>
              <p:ext uri="{D42A27DB-BD31-4B8C-83A1-F6EECF244321}">
                <p14:modId xmlns:p14="http://schemas.microsoft.com/office/powerpoint/2010/main" val="4025578374"/>
              </p:ext>
            </p:extLst>
          </p:nvPr>
        </p:nvGraphicFramePr>
        <p:xfrm>
          <a:off x="661737" y="577516"/>
          <a:ext cx="7892715" cy="40736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173693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556084" y="207077"/>
            <a:ext cx="5951621" cy="603049"/>
          </a:xfrm>
          <a:prstGeom prst="rect">
            <a:avLst/>
          </a:prstGeom>
          <a:noFill/>
          <a:ln>
            <a:noFill/>
          </a:ln>
        </p:spPr>
        <p:txBody>
          <a:bodyPr spcFirstLastPara="1" wrap="square" lIns="91425" tIns="91425" rIns="91425" bIns="91425" anchor="t" anchorCtr="0">
            <a:noAutofit/>
          </a:bodyPr>
          <a:lstStyle/>
          <a:p>
            <a:pPr lvl="0">
              <a:buSzPts val="3000"/>
            </a:pPr>
            <a:r>
              <a:rPr lang="en-US" sz="2800" dirty="0">
                <a:solidFill>
                  <a:schemeClr val="bg1"/>
                </a:solidFill>
                <a:ea typeface="Georgia"/>
                <a:cs typeface="Georgia"/>
                <a:sym typeface="Georgia"/>
              </a:rPr>
              <a:t>Overall Performance</a:t>
            </a:r>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57</a:t>
            </a:fld>
            <a:endParaRPr lang="en-US" dirty="0">
              <a:solidFill>
                <a:schemeClr val="bg1"/>
              </a:solidFill>
            </a:endParaRPr>
          </a:p>
        </p:txBody>
      </p:sp>
      <p:sp>
        <p:nvSpPr>
          <p:cNvPr id="105" name="Google Shape;105;p16"/>
          <p:cNvSpPr txBox="1">
            <a:spLocks noGrp="1"/>
          </p:cNvSpPr>
          <p:nvPr>
            <p:ph type="body" idx="4294967295"/>
          </p:nvPr>
        </p:nvSpPr>
        <p:spPr>
          <a:xfrm>
            <a:off x="750747" y="810126"/>
            <a:ext cx="7812087" cy="3998913"/>
          </a:xfrm>
          <a:prstGeom prst="rect">
            <a:avLst/>
          </a:prstGeom>
          <a:noFill/>
          <a:ln>
            <a:noFill/>
          </a:ln>
        </p:spPr>
        <p:txBody>
          <a:bodyPr spcFirstLastPara="1" wrap="square" lIns="91425" tIns="91425" rIns="91425" bIns="91425" anchor="t" anchorCtr="0">
            <a:noAutofit/>
          </a:bodyPr>
          <a:lstStyle/>
          <a:p>
            <a:pPr marL="0" lvl="0" algn="just">
              <a:spcBef>
                <a:spcPts val="1600"/>
              </a:spcBef>
              <a:buClr>
                <a:schemeClr val="bg1"/>
              </a:buClr>
              <a:buSzPts val="1400"/>
            </a:pPr>
            <a:endParaRPr lang="en-US" sz="2400" i="1" dirty="0">
              <a:latin typeface="Lato" panose="020F0502020204030203" pitchFamily="34" charset="77"/>
              <a:cs typeface="Times New Roman" panose="02020603050405020304" pitchFamily="18" charset="0"/>
            </a:endParaRPr>
          </a:p>
          <a:p>
            <a:pPr marL="0" lvl="0" algn="just">
              <a:spcBef>
                <a:spcPts val="1600"/>
              </a:spcBef>
              <a:buClr>
                <a:schemeClr val="bg1"/>
              </a:buClr>
              <a:buSzPts val="1400"/>
            </a:pPr>
            <a:endParaRPr lang="en-US" sz="2400" i="1" dirty="0">
              <a:latin typeface="Lato" panose="020F0502020204030203" pitchFamily="34" charset="77"/>
              <a:cs typeface="Times New Roman" panose="02020603050405020304" pitchFamily="18" charset="0"/>
            </a:endParaRPr>
          </a:p>
        </p:txBody>
      </p:sp>
      <p:sp>
        <p:nvSpPr>
          <p:cNvPr id="8" name="Rectangle 7">
            <a:extLst>
              <a:ext uri="{FF2B5EF4-FFF2-40B4-BE49-F238E27FC236}">
                <a16:creationId xmlns:a16="http://schemas.microsoft.com/office/drawing/2014/main" id="{42AC0784-9989-48FF-B1CC-60D95B10F7D9}"/>
              </a:ext>
            </a:extLst>
          </p:cNvPr>
          <p:cNvSpPr/>
          <p:nvPr/>
        </p:nvSpPr>
        <p:spPr>
          <a:xfrm>
            <a:off x="3662188" y="976898"/>
            <a:ext cx="2430794" cy="461665"/>
          </a:xfrm>
          <a:prstGeom prst="rect">
            <a:avLst/>
          </a:prstGeom>
          <a:solidFill>
            <a:schemeClr val="bg1">
              <a:alpha val="95000"/>
            </a:schemeClr>
          </a:solidFill>
        </p:spPr>
        <p:txBody>
          <a:bodyPr wrap="square">
            <a:spAutoFit/>
          </a:bodyPr>
          <a:lstStyle/>
          <a:p>
            <a:r>
              <a:rPr lang="en-US" sz="1200" b="1" dirty="0">
                <a:solidFill>
                  <a:schemeClr val="tx2">
                    <a:lumMod val="10000"/>
                  </a:schemeClr>
                </a:solidFill>
                <a:latin typeface="+mn-lt"/>
              </a:rPr>
              <a:t>The Current Performance of the NPP Government </a:t>
            </a:r>
            <a:r>
              <a:rPr lang="en-US" sz="1200" b="1" dirty="0" smtClean="0">
                <a:solidFill>
                  <a:schemeClr val="tx2">
                    <a:lumMod val="10000"/>
                  </a:schemeClr>
                </a:solidFill>
                <a:latin typeface="+mn-lt"/>
              </a:rPr>
              <a:t>(56.77)</a:t>
            </a:r>
            <a:endParaRPr lang="en-GB" sz="1200" b="1" dirty="0">
              <a:solidFill>
                <a:schemeClr val="tx2">
                  <a:lumMod val="10000"/>
                </a:schemeClr>
              </a:solidFill>
              <a:latin typeface="+mn-lt"/>
            </a:endParaRPr>
          </a:p>
        </p:txBody>
      </p:sp>
      <p:pic>
        <p:nvPicPr>
          <p:cNvPr id="12" name="Picture 11">
            <a:extLst>
              <a:ext uri="{FF2B5EF4-FFF2-40B4-BE49-F238E27FC236}">
                <a16:creationId xmlns:a16="http://schemas.microsoft.com/office/drawing/2014/main" id="{01FE3DB8-07EA-447E-99E3-05CB6D7AA488}"/>
              </a:ext>
            </a:extLst>
          </p:cNvPr>
          <p:cNvPicPr>
            <a:picLocks noChangeAspect="1"/>
          </p:cNvPicPr>
          <p:nvPr/>
        </p:nvPicPr>
        <p:blipFill>
          <a:blip r:embed="rId3"/>
          <a:stretch>
            <a:fillRect/>
          </a:stretch>
        </p:blipFill>
        <p:spPr>
          <a:xfrm>
            <a:off x="866018" y="2573422"/>
            <a:ext cx="7581543" cy="1568995"/>
          </a:xfrm>
          <a:prstGeom prst="rect">
            <a:avLst/>
          </a:prstGeom>
          <a:solidFill>
            <a:schemeClr val="bg1">
              <a:alpha val="95000"/>
            </a:schemeClr>
          </a:solidFill>
        </p:spPr>
      </p:pic>
      <p:cxnSp>
        <p:nvCxnSpPr>
          <p:cNvPr id="14" name="Straight Arrow Connector 13">
            <a:extLst>
              <a:ext uri="{FF2B5EF4-FFF2-40B4-BE49-F238E27FC236}">
                <a16:creationId xmlns:a16="http://schemas.microsoft.com/office/drawing/2014/main" id="{0CE453C9-4C8A-48C2-B27B-9919C19E4B51}"/>
              </a:ext>
            </a:extLst>
          </p:cNvPr>
          <p:cNvCxnSpPr/>
          <p:nvPr/>
        </p:nvCxnSpPr>
        <p:spPr>
          <a:xfrm>
            <a:off x="4894386" y="1500244"/>
            <a:ext cx="19295" cy="1857675"/>
          </a:xfrm>
          <a:prstGeom prst="straightConnector1">
            <a:avLst/>
          </a:prstGeom>
          <a:noFill/>
          <a:ln w="38100" cap="flat">
            <a:solidFill>
              <a:srgbClr val="F83B08"/>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6614703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460949" y="421105"/>
            <a:ext cx="8222100" cy="321243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GB" sz="2000" dirty="0" smtClean="0">
                <a:solidFill>
                  <a:schemeClr val="bg1"/>
                </a:solidFill>
                <a:ea typeface="Georgia"/>
                <a:cs typeface="Georgia"/>
                <a:sym typeface="Georgia"/>
              </a:rPr>
              <a:t>Contributors</a:t>
            </a:r>
            <a:br>
              <a:rPr lang="en-GB" sz="2000" dirty="0" smtClean="0">
                <a:solidFill>
                  <a:schemeClr val="bg1"/>
                </a:solidFill>
                <a:ea typeface="Georgia"/>
                <a:cs typeface="Georgia"/>
                <a:sym typeface="Georgia"/>
              </a:rPr>
            </a:br>
            <a:r>
              <a:rPr lang="en-GB" sz="2000" dirty="0" smtClean="0">
                <a:solidFill>
                  <a:schemeClr val="bg1"/>
                </a:solidFill>
                <a:ea typeface="Georgia"/>
                <a:cs typeface="Georgia"/>
                <a:sym typeface="Georgia"/>
              </a:rPr>
              <a:t/>
            </a:r>
            <a:br>
              <a:rPr lang="en-GB" sz="2000" dirty="0" smtClean="0">
                <a:solidFill>
                  <a:schemeClr val="bg1"/>
                </a:solidFill>
                <a:ea typeface="Georgia"/>
                <a:cs typeface="Georgia"/>
                <a:sym typeface="Georgia"/>
              </a:rPr>
            </a:br>
            <a:r>
              <a:rPr lang="en-GB" sz="2000" dirty="0" smtClean="0">
                <a:solidFill>
                  <a:schemeClr val="bg1"/>
                </a:solidFill>
                <a:ea typeface="Georgia"/>
                <a:cs typeface="Georgia"/>
                <a:sym typeface="Georgia"/>
              </a:rPr>
              <a:t>Ivy </a:t>
            </a:r>
            <a:r>
              <a:rPr lang="en-GB" sz="2000" dirty="0" err="1" smtClean="0">
                <a:solidFill>
                  <a:schemeClr val="bg1"/>
                </a:solidFill>
                <a:ea typeface="Georgia"/>
                <a:cs typeface="Georgia"/>
                <a:sym typeface="Georgia"/>
              </a:rPr>
              <a:t>Agyeiwaa</a:t>
            </a:r>
            <a:r>
              <a:rPr lang="en-GB" sz="2000" dirty="0" smtClean="0">
                <a:solidFill>
                  <a:schemeClr val="bg1"/>
                </a:solidFill>
                <a:ea typeface="Georgia"/>
                <a:cs typeface="Georgia"/>
                <a:sym typeface="Georgia"/>
              </a:rPr>
              <a:t> </a:t>
            </a:r>
            <a:r>
              <a:rPr lang="en-GB" sz="2000" dirty="0" err="1" smtClean="0">
                <a:solidFill>
                  <a:schemeClr val="bg1"/>
                </a:solidFill>
                <a:ea typeface="Georgia"/>
                <a:cs typeface="Georgia"/>
                <a:sym typeface="Georgia"/>
              </a:rPr>
              <a:t>Amponsah</a:t>
            </a:r>
            <a:r>
              <a:rPr lang="en-GB" sz="2000" dirty="0" smtClean="0">
                <a:solidFill>
                  <a:schemeClr val="bg1"/>
                </a:solidFill>
                <a:ea typeface="Georgia"/>
                <a:cs typeface="Georgia"/>
                <a:sym typeface="Georgia"/>
              </a:rPr>
              <a:t/>
            </a:r>
            <a:br>
              <a:rPr lang="en-GB" sz="2000" dirty="0" smtClean="0">
                <a:solidFill>
                  <a:schemeClr val="bg1"/>
                </a:solidFill>
                <a:ea typeface="Georgia"/>
                <a:cs typeface="Georgia"/>
                <a:sym typeface="Georgia"/>
              </a:rPr>
            </a:br>
            <a:r>
              <a:rPr lang="en-GB" sz="2000" dirty="0" smtClean="0">
                <a:solidFill>
                  <a:schemeClr val="bg1"/>
                </a:solidFill>
                <a:ea typeface="Georgia"/>
                <a:cs typeface="Georgia"/>
                <a:sym typeface="Georgia"/>
              </a:rPr>
              <a:t/>
            </a:r>
            <a:br>
              <a:rPr lang="en-GB" sz="2000" dirty="0" smtClean="0">
                <a:solidFill>
                  <a:schemeClr val="bg1"/>
                </a:solidFill>
                <a:ea typeface="Georgia"/>
                <a:cs typeface="Georgia"/>
                <a:sym typeface="Georgia"/>
              </a:rPr>
            </a:br>
            <a:r>
              <a:rPr lang="en-GB" sz="2000" dirty="0" err="1" smtClean="0">
                <a:solidFill>
                  <a:schemeClr val="bg1"/>
                </a:solidFill>
                <a:ea typeface="Georgia"/>
                <a:cs typeface="Georgia"/>
                <a:sym typeface="Georgia"/>
              </a:rPr>
              <a:t>Erzuah</a:t>
            </a:r>
            <a:r>
              <a:rPr lang="en-GB" sz="2000" dirty="0" smtClean="0">
                <a:solidFill>
                  <a:schemeClr val="bg1"/>
                </a:solidFill>
                <a:ea typeface="Georgia"/>
                <a:cs typeface="Georgia"/>
                <a:sym typeface="Georgia"/>
              </a:rPr>
              <a:t> </a:t>
            </a:r>
            <a:r>
              <a:rPr lang="en-GB" sz="2000" dirty="0" err="1" smtClean="0">
                <a:solidFill>
                  <a:schemeClr val="bg1"/>
                </a:solidFill>
                <a:ea typeface="Georgia"/>
                <a:cs typeface="Georgia"/>
                <a:sym typeface="Georgia"/>
              </a:rPr>
              <a:t>Nvidah</a:t>
            </a:r>
            <a:r>
              <a:rPr lang="en-GB" sz="2000" dirty="0" smtClean="0">
                <a:solidFill>
                  <a:schemeClr val="bg1"/>
                </a:solidFill>
                <a:ea typeface="Georgia"/>
                <a:cs typeface="Georgia"/>
                <a:sym typeface="Georgia"/>
              </a:rPr>
              <a:t/>
            </a:r>
            <a:br>
              <a:rPr lang="en-GB" sz="2000" dirty="0" smtClean="0">
                <a:solidFill>
                  <a:schemeClr val="bg1"/>
                </a:solidFill>
                <a:ea typeface="Georgia"/>
                <a:cs typeface="Georgia"/>
                <a:sym typeface="Georgia"/>
              </a:rPr>
            </a:br>
            <a:r>
              <a:rPr lang="en-GB" sz="2000" dirty="0" smtClean="0">
                <a:solidFill>
                  <a:schemeClr val="bg1"/>
                </a:solidFill>
                <a:ea typeface="Georgia"/>
                <a:cs typeface="Georgia"/>
                <a:sym typeface="Georgia"/>
              </a:rPr>
              <a:t/>
            </a:r>
            <a:br>
              <a:rPr lang="en-GB" sz="2000" dirty="0" smtClean="0">
                <a:solidFill>
                  <a:schemeClr val="bg1"/>
                </a:solidFill>
                <a:ea typeface="Georgia"/>
                <a:cs typeface="Georgia"/>
                <a:sym typeface="Georgia"/>
              </a:rPr>
            </a:br>
            <a:r>
              <a:rPr lang="en-GB" sz="2000" dirty="0" smtClean="0">
                <a:solidFill>
                  <a:schemeClr val="bg1"/>
                </a:solidFill>
                <a:ea typeface="Georgia"/>
                <a:cs typeface="Georgia"/>
                <a:sym typeface="Georgia"/>
              </a:rPr>
              <a:t>King Carl </a:t>
            </a:r>
            <a:r>
              <a:rPr lang="en-GB" sz="2000" dirty="0" err="1" smtClean="0">
                <a:solidFill>
                  <a:schemeClr val="bg1"/>
                </a:solidFill>
                <a:ea typeface="Georgia"/>
                <a:cs typeface="Georgia"/>
                <a:sym typeface="Georgia"/>
              </a:rPr>
              <a:t>Tonam</a:t>
            </a:r>
            <a:r>
              <a:rPr lang="en-GB" sz="2000" dirty="0" smtClean="0">
                <a:solidFill>
                  <a:schemeClr val="bg1"/>
                </a:solidFill>
                <a:ea typeface="Georgia"/>
                <a:cs typeface="Georgia"/>
                <a:sym typeface="Georgia"/>
              </a:rPr>
              <a:t> </a:t>
            </a:r>
            <a:r>
              <a:rPr lang="en-GB" sz="2000" dirty="0" err="1" smtClean="0">
                <a:solidFill>
                  <a:schemeClr val="bg1"/>
                </a:solidFill>
                <a:ea typeface="Georgia"/>
                <a:cs typeface="Georgia"/>
                <a:sym typeface="Georgia"/>
              </a:rPr>
              <a:t>Duho</a:t>
            </a:r>
            <a:r>
              <a:rPr lang="en-GB" sz="2000" dirty="0" smtClean="0">
                <a:solidFill>
                  <a:schemeClr val="bg1"/>
                </a:solidFill>
                <a:ea typeface="Georgia"/>
                <a:cs typeface="Georgia"/>
                <a:sym typeface="Georgia"/>
              </a:rPr>
              <a:t/>
            </a:r>
            <a:br>
              <a:rPr lang="en-GB" sz="2000" dirty="0" smtClean="0">
                <a:solidFill>
                  <a:schemeClr val="bg1"/>
                </a:solidFill>
                <a:ea typeface="Georgia"/>
                <a:cs typeface="Georgia"/>
                <a:sym typeface="Georgia"/>
              </a:rPr>
            </a:br>
            <a:r>
              <a:rPr lang="en-GB" sz="2000" dirty="0" smtClean="0">
                <a:solidFill>
                  <a:schemeClr val="bg1"/>
                </a:solidFill>
                <a:ea typeface="Georgia"/>
                <a:cs typeface="Georgia"/>
                <a:sym typeface="Georgia"/>
              </a:rPr>
              <a:t/>
            </a:r>
            <a:br>
              <a:rPr lang="en-GB" sz="2000" dirty="0" smtClean="0">
                <a:solidFill>
                  <a:schemeClr val="bg1"/>
                </a:solidFill>
                <a:ea typeface="Georgia"/>
                <a:cs typeface="Georgia"/>
                <a:sym typeface="Georgia"/>
              </a:rPr>
            </a:br>
            <a:r>
              <a:rPr lang="en-GB" sz="2000" dirty="0" smtClean="0">
                <a:solidFill>
                  <a:schemeClr val="bg1"/>
                </a:solidFill>
                <a:ea typeface="Georgia"/>
                <a:cs typeface="Georgia"/>
                <a:sym typeface="Georgia"/>
              </a:rPr>
              <a:t>Dennis Asare</a:t>
            </a:r>
            <a:br>
              <a:rPr lang="en-GB" sz="2000" dirty="0" smtClean="0">
                <a:solidFill>
                  <a:schemeClr val="bg1"/>
                </a:solidFill>
                <a:ea typeface="Georgia"/>
                <a:cs typeface="Georgia"/>
                <a:sym typeface="Georgia"/>
              </a:rPr>
            </a:br>
            <a:endParaRPr sz="2000" dirty="0">
              <a:solidFill>
                <a:schemeClr val="bg1"/>
              </a:solidFill>
              <a:ea typeface="Georgia"/>
              <a:cs typeface="Georgia"/>
              <a:sym typeface="Georgia"/>
            </a:endParaRPr>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58</a:t>
            </a:fld>
            <a:endParaRPr lang="en-US" dirty="0">
              <a:solidFill>
                <a:schemeClr val="bg1"/>
              </a:solidFill>
            </a:endParaRPr>
          </a:p>
        </p:txBody>
      </p:sp>
      <p:pic>
        <p:nvPicPr>
          <p:cNvPr id="6" name="Picture 5">
            <a:extLst>
              <a:ext uri="{FF2B5EF4-FFF2-40B4-BE49-F238E27FC236}">
                <a16:creationId xmlns:a16="http://schemas.microsoft.com/office/drawing/2014/main" id="{F51EAAC6-43DF-EF48-86CC-89599D313E9A}"/>
              </a:ext>
            </a:extLst>
          </p:cNvPr>
          <p:cNvPicPr>
            <a:picLocks noChangeAspect="1"/>
          </p:cNvPicPr>
          <p:nvPr/>
        </p:nvPicPr>
        <p:blipFill>
          <a:blip r:embed="rId3"/>
          <a:stretch>
            <a:fillRect/>
          </a:stretch>
        </p:blipFill>
        <p:spPr>
          <a:xfrm>
            <a:off x="2909454" y="3273136"/>
            <a:ext cx="3325091" cy="1870364"/>
          </a:xfrm>
          <a:prstGeom prst="rect">
            <a:avLst/>
          </a:prstGeom>
        </p:spPr>
      </p:pic>
    </p:spTree>
    <p:extLst>
      <p:ext uri="{BB962C8B-B14F-4D97-AF65-F5344CB8AC3E}">
        <p14:creationId xmlns:p14="http://schemas.microsoft.com/office/powerpoint/2010/main" val="1959298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460949" y="1870364"/>
            <a:ext cx="8222100" cy="838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US" sz="5400" dirty="0">
                <a:solidFill>
                  <a:schemeClr val="bg1"/>
                </a:solidFill>
                <a:ea typeface="Georgia"/>
                <a:cs typeface="Georgia"/>
                <a:sym typeface="Georgia"/>
              </a:rPr>
              <a:t>THANK YOU</a:t>
            </a:r>
            <a:endParaRPr sz="5400" dirty="0">
              <a:solidFill>
                <a:schemeClr val="bg1"/>
              </a:solidFill>
              <a:ea typeface="Georgia"/>
              <a:cs typeface="Georgia"/>
              <a:sym typeface="Georgia"/>
            </a:endParaRPr>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59</a:t>
            </a:fld>
            <a:endParaRPr lang="en-US" dirty="0">
              <a:solidFill>
                <a:schemeClr val="bg1"/>
              </a:solidFill>
            </a:endParaRPr>
          </a:p>
        </p:txBody>
      </p:sp>
      <p:pic>
        <p:nvPicPr>
          <p:cNvPr id="6" name="Picture 5">
            <a:extLst>
              <a:ext uri="{FF2B5EF4-FFF2-40B4-BE49-F238E27FC236}">
                <a16:creationId xmlns:a16="http://schemas.microsoft.com/office/drawing/2014/main" id="{F51EAAC6-43DF-EF48-86CC-89599D313E9A}"/>
              </a:ext>
            </a:extLst>
          </p:cNvPr>
          <p:cNvPicPr>
            <a:picLocks noChangeAspect="1"/>
          </p:cNvPicPr>
          <p:nvPr/>
        </p:nvPicPr>
        <p:blipFill>
          <a:blip r:embed="rId3"/>
          <a:stretch>
            <a:fillRect/>
          </a:stretch>
        </p:blipFill>
        <p:spPr>
          <a:xfrm>
            <a:off x="2909454" y="3273136"/>
            <a:ext cx="3325091" cy="1870364"/>
          </a:xfrm>
          <a:prstGeom prst="rect">
            <a:avLst/>
          </a:prstGeom>
        </p:spPr>
      </p:pic>
    </p:spTree>
    <p:extLst>
      <p:ext uri="{BB962C8B-B14F-4D97-AF65-F5344CB8AC3E}">
        <p14:creationId xmlns:p14="http://schemas.microsoft.com/office/powerpoint/2010/main" val="731125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267326" y="207077"/>
            <a:ext cx="6569242" cy="603049"/>
          </a:xfrm>
          <a:prstGeom prst="rect">
            <a:avLst/>
          </a:prstGeom>
          <a:noFill/>
          <a:ln>
            <a:noFill/>
          </a:ln>
        </p:spPr>
        <p:txBody>
          <a:bodyPr spcFirstLastPara="1" wrap="square" lIns="91425" tIns="91425" rIns="91425" bIns="91425" anchor="t" anchorCtr="0">
            <a:noAutofit/>
          </a:bodyPr>
          <a:lstStyle/>
          <a:p>
            <a:pPr lvl="0">
              <a:buSzPts val="3000"/>
            </a:pPr>
            <a:r>
              <a:rPr lang="en-US" sz="2800" dirty="0">
                <a:solidFill>
                  <a:schemeClr val="bg1"/>
                </a:solidFill>
                <a:ea typeface="Georgia"/>
                <a:cs typeface="Georgia"/>
                <a:sym typeface="Georgia"/>
              </a:rPr>
              <a:t>INTRODUCTION</a:t>
            </a:r>
            <a:endParaRPr lang="en-US" sz="2800" b="1" dirty="0">
              <a:solidFill>
                <a:schemeClr val="bg1"/>
              </a:solidFill>
              <a:latin typeface="Raleway ExtraBold" panose="020B0503030101060003" pitchFamily="34" charset="77"/>
              <a:ea typeface="Georgia"/>
              <a:cs typeface="Georgia"/>
              <a:sym typeface="Georgia"/>
            </a:endParaRPr>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marR="0" lvl="0" indent="0" algn="r" defTabSz="584200" rtl="0" eaLnBrk="1" fontAlgn="auto" latinLnBrk="0" hangingPunct="0">
              <a:lnSpc>
                <a:spcPct val="100000"/>
              </a:lnSpc>
              <a:spcBef>
                <a:spcPts val="0"/>
              </a:spcBef>
              <a:spcAft>
                <a:spcPts val="0"/>
              </a:spcAft>
              <a:buClrTx/>
              <a:buSzTx/>
              <a:buFontTx/>
              <a:buNone/>
              <a:tabLst/>
              <a:defRPr/>
            </a:pPr>
            <a:fld id="{00000000-1234-1234-1234-123412341234}" type="slidenum">
              <a:rPr kumimoji="0" lang="en-US" sz="949" b="0" i="0" u="none" strike="noStrike" kern="0" cap="none" spc="0" normalizeH="0" baseline="0" noProof="0" smtClean="0">
                <a:ln>
                  <a:noFill/>
                </a:ln>
                <a:solidFill>
                  <a:srgbClr val="FCFFFF"/>
                </a:solidFill>
                <a:effectLst/>
                <a:uLnTx/>
                <a:uFillTx/>
                <a:latin typeface="Gill Sans"/>
                <a:sym typeface="Gill Sans"/>
              </a:rPr>
              <a:pPr marL="0" marR="0" lvl="0" indent="0" algn="r" defTabSz="584200" rtl="0" eaLnBrk="1" fontAlgn="auto" latinLnBrk="0" hangingPunct="0">
                <a:lnSpc>
                  <a:spcPct val="100000"/>
                </a:lnSpc>
                <a:spcBef>
                  <a:spcPts val="0"/>
                </a:spcBef>
                <a:spcAft>
                  <a:spcPts val="0"/>
                </a:spcAft>
                <a:buClrTx/>
                <a:buSzTx/>
                <a:buFontTx/>
                <a:buNone/>
                <a:tabLst/>
                <a:defRPr/>
              </a:pPr>
              <a:t>6</a:t>
            </a:fld>
            <a:endParaRPr kumimoji="0" lang="en-US" sz="949" b="0" i="0" u="none" strike="noStrike" kern="0" cap="none" spc="0" normalizeH="0" baseline="0" noProof="0" dirty="0">
              <a:ln>
                <a:noFill/>
              </a:ln>
              <a:solidFill>
                <a:srgbClr val="FCFFFF"/>
              </a:solidFill>
              <a:effectLst/>
              <a:uLnTx/>
              <a:uFillTx/>
              <a:latin typeface="Gill Sans"/>
              <a:sym typeface="Gill Sans"/>
            </a:endParaRPr>
          </a:p>
        </p:txBody>
      </p:sp>
      <p:sp>
        <p:nvSpPr>
          <p:cNvPr id="105" name="Google Shape;105;p16"/>
          <p:cNvSpPr txBox="1">
            <a:spLocks noGrp="1"/>
          </p:cNvSpPr>
          <p:nvPr>
            <p:ph type="body" idx="4294967295"/>
          </p:nvPr>
        </p:nvSpPr>
        <p:spPr>
          <a:xfrm>
            <a:off x="804013" y="572293"/>
            <a:ext cx="7812087" cy="3998913"/>
          </a:xfrm>
          <a:prstGeom prst="rect">
            <a:avLst/>
          </a:prstGeom>
          <a:noFill/>
          <a:ln>
            <a:noFill/>
          </a:ln>
        </p:spPr>
        <p:txBody>
          <a:bodyPr spcFirstLastPara="1" wrap="square" lIns="91425" tIns="91425" rIns="91425" bIns="91425" anchor="t" anchorCtr="0">
            <a:noAutofit/>
          </a:bodyPr>
          <a:lstStyle/>
          <a:p>
            <a:pPr marL="342900" lvl="0" indent="-342900" algn="just">
              <a:spcBef>
                <a:spcPts val="1600"/>
              </a:spcBef>
              <a:buClr>
                <a:schemeClr val="bg1"/>
              </a:buClr>
              <a:buSzPts val="1400"/>
              <a:buFont typeface="Arial" panose="020B0604020202020204" pitchFamily="34" charset="0"/>
              <a:buChar char="•"/>
            </a:pPr>
            <a:r>
              <a:rPr lang="en-US" sz="2400" dirty="0" smtClean="0">
                <a:latin typeface="Lato" panose="020F0502020204030203" pitchFamily="34" charset="77"/>
                <a:cs typeface="Times New Roman" panose="02020603050405020304" pitchFamily="18" charset="0"/>
              </a:rPr>
              <a:t>This report card forms part of IMANI’s critical assessment of political parties’ manifestos which </a:t>
            </a:r>
            <a:r>
              <a:rPr lang="en-US" sz="2400" dirty="0">
                <a:latin typeface="Lato" panose="020F0502020204030203" pitchFamily="34" charset="77"/>
                <a:cs typeface="Times New Roman" panose="02020603050405020304" pitchFamily="18" charset="0"/>
              </a:rPr>
              <a:t>aims to achieve the following:</a:t>
            </a:r>
          </a:p>
          <a:p>
            <a:pPr marL="685800" indent="-342900" algn="just">
              <a:spcBef>
                <a:spcPts val="1600"/>
              </a:spcBef>
              <a:buClr>
                <a:schemeClr val="bg1"/>
              </a:buClr>
              <a:buSzPts val="1400"/>
              <a:buFont typeface="Wingdings" panose="05000000000000000000" pitchFamily="2" charset="2"/>
              <a:buChar char="§"/>
            </a:pPr>
            <a:r>
              <a:rPr lang="en-US" sz="1800" dirty="0">
                <a:latin typeface="Lato" panose="020F0502020204030203" pitchFamily="34" charset="77"/>
                <a:cs typeface="Times New Roman" panose="02020603050405020304" pitchFamily="18" charset="0"/>
              </a:rPr>
              <a:t>equip voters to make more informed political choice;</a:t>
            </a:r>
          </a:p>
          <a:p>
            <a:pPr marL="685800" indent="-342900" algn="just">
              <a:spcBef>
                <a:spcPts val="1600"/>
              </a:spcBef>
              <a:buClr>
                <a:schemeClr val="bg1"/>
              </a:buClr>
              <a:buSzPts val="1400"/>
              <a:buFont typeface="Wingdings" panose="05000000000000000000" pitchFamily="2" charset="2"/>
              <a:buChar char="§"/>
            </a:pPr>
            <a:r>
              <a:rPr lang="en-US" sz="1800" dirty="0">
                <a:latin typeface="Lato" panose="020F0502020204030203" pitchFamily="34" charset="77"/>
                <a:cs typeface="Times New Roman" panose="02020603050405020304" pitchFamily="18" charset="0"/>
              </a:rPr>
              <a:t>assist political parties to become more self-reflective and accountable</a:t>
            </a:r>
          </a:p>
          <a:p>
            <a:pPr marL="685800" indent="-342900" algn="just">
              <a:spcBef>
                <a:spcPts val="1600"/>
              </a:spcBef>
              <a:buClr>
                <a:schemeClr val="bg1"/>
              </a:buClr>
              <a:buSzPts val="1400"/>
              <a:buFont typeface="Wingdings" panose="05000000000000000000" pitchFamily="2" charset="2"/>
              <a:buChar char="§"/>
            </a:pPr>
            <a:r>
              <a:rPr lang="en-US" sz="1800" dirty="0">
                <a:latin typeface="Lato" panose="020F0502020204030203" pitchFamily="34" charset="77"/>
                <a:cs typeface="Times New Roman" panose="02020603050405020304" pitchFamily="18" charset="0"/>
              </a:rPr>
              <a:t>help political parties espouse more truthful and realistic political visions from the onset; and</a:t>
            </a:r>
          </a:p>
          <a:p>
            <a:pPr marL="685800" indent="-342900" algn="just">
              <a:spcBef>
                <a:spcPts val="1600"/>
              </a:spcBef>
              <a:buClr>
                <a:schemeClr val="bg1"/>
              </a:buClr>
              <a:buSzPts val="1400"/>
              <a:buFont typeface="Wingdings" panose="05000000000000000000" pitchFamily="2" charset="2"/>
              <a:buChar char="§"/>
            </a:pPr>
            <a:r>
              <a:rPr lang="en-US" sz="1800" dirty="0">
                <a:latin typeface="Lato" panose="020F0502020204030203" pitchFamily="34" charset="77"/>
                <a:cs typeface="Times New Roman" panose="02020603050405020304" pitchFamily="18" charset="0"/>
              </a:rPr>
              <a:t>to encourage both Ghanaian politicians and electorates to focus on issue-based elections rather than </a:t>
            </a:r>
            <a:r>
              <a:rPr lang="en-US" sz="1800" dirty="0" smtClean="0">
                <a:latin typeface="Lato" panose="020F0502020204030203" pitchFamily="34" charset="77"/>
                <a:cs typeface="Times New Roman" panose="02020603050405020304" pitchFamily="18" charset="0"/>
              </a:rPr>
              <a:t>insult-based </a:t>
            </a:r>
            <a:r>
              <a:rPr lang="en-US" sz="1800" dirty="0">
                <a:latin typeface="Lato" panose="020F0502020204030203" pitchFamily="34" charset="77"/>
                <a:cs typeface="Times New Roman" panose="02020603050405020304" pitchFamily="18" charset="0"/>
              </a:rPr>
              <a:t>or ethnic-based elections.</a:t>
            </a:r>
          </a:p>
          <a:p>
            <a:pPr marL="685800" indent="-342900" algn="just">
              <a:spcBef>
                <a:spcPts val="1600"/>
              </a:spcBef>
              <a:buClr>
                <a:schemeClr val="bg1"/>
              </a:buClr>
              <a:buSzPts val="1400"/>
              <a:buFont typeface="Wingdings" panose="05000000000000000000" pitchFamily="2" charset="2"/>
              <a:buChar char="§"/>
            </a:pPr>
            <a:endParaRPr lang="en-US" sz="2200" dirty="0">
              <a:latin typeface="Lato" panose="020F0502020204030203" pitchFamily="34" charset="77"/>
              <a:cs typeface="Times New Roman" panose="02020603050405020304" pitchFamily="18" charset="0"/>
            </a:endParaRPr>
          </a:p>
        </p:txBody>
      </p:sp>
    </p:spTree>
    <p:extLst>
      <p:ext uri="{BB962C8B-B14F-4D97-AF65-F5344CB8AC3E}">
        <p14:creationId xmlns:p14="http://schemas.microsoft.com/office/powerpoint/2010/main" val="5604240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460949" y="1870364"/>
            <a:ext cx="8222100" cy="838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US" sz="4000" dirty="0">
                <a:solidFill>
                  <a:schemeClr val="bg1"/>
                </a:solidFill>
                <a:ea typeface="Georgia"/>
                <a:cs typeface="Georgia"/>
                <a:sym typeface="Georgia"/>
              </a:rPr>
              <a:t>www.imaniafrica.org/reports</a:t>
            </a:r>
            <a:endParaRPr sz="4000" dirty="0">
              <a:solidFill>
                <a:schemeClr val="bg1"/>
              </a:solidFill>
              <a:ea typeface="Georgia"/>
              <a:cs typeface="Georgia"/>
              <a:sym typeface="Georgia"/>
            </a:endParaRPr>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60</a:t>
            </a:fld>
            <a:endParaRPr lang="en-US" dirty="0">
              <a:solidFill>
                <a:schemeClr val="bg1"/>
              </a:solidFill>
            </a:endParaRPr>
          </a:p>
        </p:txBody>
      </p:sp>
      <p:pic>
        <p:nvPicPr>
          <p:cNvPr id="6" name="Picture 5">
            <a:extLst>
              <a:ext uri="{FF2B5EF4-FFF2-40B4-BE49-F238E27FC236}">
                <a16:creationId xmlns:a16="http://schemas.microsoft.com/office/drawing/2014/main" id="{F51EAAC6-43DF-EF48-86CC-89599D313E9A}"/>
              </a:ext>
            </a:extLst>
          </p:cNvPr>
          <p:cNvPicPr>
            <a:picLocks noChangeAspect="1"/>
          </p:cNvPicPr>
          <p:nvPr/>
        </p:nvPicPr>
        <p:blipFill>
          <a:blip r:embed="rId3"/>
          <a:stretch>
            <a:fillRect/>
          </a:stretch>
        </p:blipFill>
        <p:spPr>
          <a:xfrm>
            <a:off x="2909454" y="3273136"/>
            <a:ext cx="3325091" cy="1870364"/>
          </a:xfrm>
          <a:prstGeom prst="rect">
            <a:avLst/>
          </a:prstGeom>
        </p:spPr>
      </p:pic>
    </p:spTree>
    <p:extLst>
      <p:ext uri="{BB962C8B-B14F-4D97-AF65-F5344CB8AC3E}">
        <p14:creationId xmlns:p14="http://schemas.microsoft.com/office/powerpoint/2010/main" val="2137952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267326" y="207077"/>
            <a:ext cx="6569242" cy="603049"/>
          </a:xfrm>
          <a:prstGeom prst="rect">
            <a:avLst/>
          </a:prstGeom>
          <a:noFill/>
          <a:ln>
            <a:noFill/>
          </a:ln>
        </p:spPr>
        <p:txBody>
          <a:bodyPr spcFirstLastPara="1" wrap="square" lIns="91425" tIns="91425" rIns="91425" bIns="91425" anchor="t" anchorCtr="0">
            <a:noAutofit/>
          </a:bodyPr>
          <a:lstStyle/>
          <a:p>
            <a:pPr lvl="0">
              <a:buSzPts val="3000"/>
            </a:pPr>
            <a:r>
              <a:rPr lang="en-US" sz="2800" dirty="0">
                <a:solidFill>
                  <a:schemeClr val="bg1"/>
                </a:solidFill>
                <a:ea typeface="Georgia"/>
                <a:cs typeface="Georgia"/>
                <a:sym typeface="Georgia"/>
              </a:rPr>
              <a:t>METHODOLOGY</a:t>
            </a:r>
            <a:endParaRPr lang="en-US" sz="2800" b="1" dirty="0">
              <a:solidFill>
                <a:schemeClr val="bg1"/>
              </a:solidFill>
              <a:latin typeface="Raleway ExtraBold" panose="020B0503030101060003" pitchFamily="34" charset="77"/>
              <a:ea typeface="Georgia"/>
              <a:cs typeface="Georgia"/>
              <a:sym typeface="Georgia"/>
            </a:endParaRPr>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marR="0" lvl="0" indent="0" algn="r" defTabSz="584200" rtl="0" eaLnBrk="1" fontAlgn="auto" latinLnBrk="0" hangingPunct="0">
              <a:lnSpc>
                <a:spcPct val="100000"/>
              </a:lnSpc>
              <a:spcBef>
                <a:spcPts val="0"/>
              </a:spcBef>
              <a:spcAft>
                <a:spcPts val="0"/>
              </a:spcAft>
              <a:buClrTx/>
              <a:buSzTx/>
              <a:buFontTx/>
              <a:buNone/>
              <a:tabLst/>
              <a:defRPr/>
            </a:pPr>
            <a:fld id="{00000000-1234-1234-1234-123412341234}" type="slidenum">
              <a:rPr kumimoji="0" lang="en-US" sz="949" b="0" i="0" u="none" strike="noStrike" kern="0" cap="none" spc="0" normalizeH="0" baseline="0" noProof="0" smtClean="0">
                <a:ln>
                  <a:noFill/>
                </a:ln>
                <a:solidFill>
                  <a:srgbClr val="FCFFFF"/>
                </a:solidFill>
                <a:effectLst/>
                <a:uLnTx/>
                <a:uFillTx/>
                <a:latin typeface="Gill Sans"/>
                <a:sym typeface="Gill Sans"/>
              </a:rPr>
              <a:pPr marL="0" marR="0" lvl="0" indent="0" algn="r" defTabSz="584200" rtl="0" eaLnBrk="1" fontAlgn="auto" latinLnBrk="0" hangingPunct="0">
                <a:lnSpc>
                  <a:spcPct val="100000"/>
                </a:lnSpc>
                <a:spcBef>
                  <a:spcPts val="0"/>
                </a:spcBef>
                <a:spcAft>
                  <a:spcPts val="0"/>
                </a:spcAft>
                <a:buClrTx/>
                <a:buSzTx/>
                <a:buFontTx/>
                <a:buNone/>
                <a:tabLst/>
                <a:defRPr/>
              </a:pPr>
              <a:t>7</a:t>
            </a:fld>
            <a:endParaRPr kumimoji="0" lang="en-US" sz="949" b="0" i="0" u="none" strike="noStrike" kern="0" cap="none" spc="0" normalizeH="0" baseline="0" noProof="0" dirty="0">
              <a:ln>
                <a:noFill/>
              </a:ln>
              <a:solidFill>
                <a:srgbClr val="FCFFFF"/>
              </a:solidFill>
              <a:effectLst/>
              <a:uLnTx/>
              <a:uFillTx/>
              <a:latin typeface="Gill Sans"/>
              <a:sym typeface="Gill Sans"/>
            </a:endParaRPr>
          </a:p>
        </p:txBody>
      </p:sp>
      <p:sp>
        <p:nvSpPr>
          <p:cNvPr id="105" name="Google Shape;105;p16"/>
          <p:cNvSpPr txBox="1">
            <a:spLocks noGrp="1"/>
          </p:cNvSpPr>
          <p:nvPr>
            <p:ph type="body" idx="4294967295"/>
          </p:nvPr>
        </p:nvSpPr>
        <p:spPr>
          <a:xfrm>
            <a:off x="804013" y="722954"/>
            <a:ext cx="7812087" cy="3998913"/>
          </a:xfrm>
          <a:prstGeom prst="rect">
            <a:avLst/>
          </a:prstGeom>
          <a:noFill/>
          <a:ln>
            <a:noFill/>
          </a:ln>
        </p:spPr>
        <p:txBody>
          <a:bodyPr spcFirstLastPara="1" wrap="square" lIns="91425" tIns="91425" rIns="91425" bIns="91425" anchor="t" anchorCtr="0">
            <a:noAutofit/>
          </a:bodyPr>
          <a:lstStyle/>
          <a:p>
            <a:pPr marL="342900" lvl="0" indent="-342900" algn="just">
              <a:spcBef>
                <a:spcPts val="1600"/>
              </a:spcBef>
              <a:buClr>
                <a:schemeClr val="bg1"/>
              </a:buClr>
              <a:buSzPts val="1400"/>
              <a:buFont typeface="Arial" panose="020B0604020202020204" pitchFamily="34" charset="0"/>
              <a:buChar char="•"/>
            </a:pPr>
            <a:r>
              <a:rPr lang="en-US" sz="2200" i="1" dirty="0">
                <a:latin typeface="Lato" panose="020F0502020204030203" pitchFamily="34" charset="77"/>
                <a:cs typeface="Times New Roman" panose="02020603050405020304" pitchFamily="18" charset="0"/>
              </a:rPr>
              <a:t>Content analysis and codification approach has been applied</a:t>
            </a:r>
            <a:r>
              <a:rPr lang="en-US" sz="2400" i="1" dirty="0">
                <a:latin typeface="Lato" panose="020F0502020204030203" pitchFamily="34" charset="77"/>
                <a:cs typeface="Times New Roman" panose="02020603050405020304" pitchFamily="18" charset="0"/>
              </a:rPr>
              <a:t> based on a 4-step procedure</a:t>
            </a:r>
          </a:p>
          <a:p>
            <a:pPr marL="685800" indent="-342900" algn="just">
              <a:spcBef>
                <a:spcPts val="1600"/>
              </a:spcBef>
              <a:buClr>
                <a:schemeClr val="bg1"/>
              </a:buClr>
              <a:buSzPts val="1400"/>
              <a:buFont typeface="Wingdings" panose="05000000000000000000" pitchFamily="2" charset="2"/>
              <a:buChar char="§"/>
            </a:pPr>
            <a:r>
              <a:rPr lang="en-US" sz="2200" i="1" dirty="0">
                <a:latin typeface="Lato" panose="020F0502020204030203" pitchFamily="34" charset="77"/>
                <a:cs typeface="Times New Roman" panose="02020603050405020304" pitchFamily="18" charset="0"/>
              </a:rPr>
              <a:t>Setting out the yardstick as the NPP’s 2016 manifesto</a:t>
            </a:r>
          </a:p>
          <a:p>
            <a:pPr marL="685800" indent="-342900" algn="just">
              <a:spcBef>
                <a:spcPts val="1600"/>
              </a:spcBef>
              <a:buClr>
                <a:schemeClr val="bg1"/>
              </a:buClr>
              <a:buSzPts val="1400"/>
              <a:buFont typeface="Wingdings" panose="05000000000000000000" pitchFamily="2" charset="2"/>
              <a:buChar char="§"/>
            </a:pPr>
            <a:r>
              <a:rPr lang="en-US" sz="2200" i="1" dirty="0">
                <a:latin typeface="Lato" panose="020F0502020204030203" pitchFamily="34" charset="77"/>
                <a:cs typeface="Times New Roman" panose="02020603050405020304" pitchFamily="18" charset="0"/>
              </a:rPr>
              <a:t>Identification of themes for formulating the framework</a:t>
            </a:r>
          </a:p>
          <a:p>
            <a:pPr marL="685800" indent="-342900" algn="just">
              <a:spcBef>
                <a:spcPts val="1600"/>
              </a:spcBef>
              <a:buClr>
                <a:schemeClr val="bg1"/>
              </a:buClr>
              <a:buSzPts val="1400"/>
              <a:buFont typeface="Wingdings" panose="05000000000000000000" pitchFamily="2" charset="2"/>
              <a:buChar char="§"/>
            </a:pPr>
            <a:r>
              <a:rPr lang="en-US" sz="2200" i="1" dirty="0">
                <a:latin typeface="Lato" panose="020F0502020204030203" pitchFamily="34" charset="77"/>
                <a:cs typeface="Times New Roman" panose="02020603050405020304" pitchFamily="18" charset="0"/>
              </a:rPr>
              <a:t>IMANI Manifesto Assessment Framework (IMMA)</a:t>
            </a:r>
          </a:p>
          <a:p>
            <a:pPr marL="685800" indent="-342900" algn="just">
              <a:spcBef>
                <a:spcPts val="1600"/>
              </a:spcBef>
              <a:buClr>
                <a:schemeClr val="bg1"/>
              </a:buClr>
              <a:buSzPts val="1400"/>
              <a:buFont typeface="Wingdings" panose="05000000000000000000" pitchFamily="2" charset="2"/>
              <a:buChar char="§"/>
            </a:pPr>
            <a:r>
              <a:rPr lang="en-US" sz="2200" i="1" dirty="0">
                <a:latin typeface="Lato" panose="020F0502020204030203" pitchFamily="34" charset="77"/>
                <a:cs typeface="Times New Roman" panose="02020603050405020304" pitchFamily="18" charset="0"/>
              </a:rPr>
              <a:t>Scoring and aggregation</a:t>
            </a:r>
            <a:endParaRPr lang="en-US" sz="2200" dirty="0">
              <a:latin typeface="Lato" panose="020F0502020204030203" pitchFamily="34" charset="77"/>
              <a:cs typeface="Times New Roman" panose="02020603050405020304" pitchFamily="18" charset="0"/>
            </a:endParaRPr>
          </a:p>
          <a:p>
            <a:pPr marL="342900" algn="just">
              <a:spcBef>
                <a:spcPts val="1600"/>
              </a:spcBef>
              <a:buClr>
                <a:schemeClr val="bg1"/>
              </a:buClr>
              <a:buSzPts val="1400"/>
            </a:pPr>
            <a:endParaRPr lang="en-US" sz="2200" i="1" dirty="0">
              <a:latin typeface="Lato" panose="020F0502020204030203" pitchFamily="34" charset="77"/>
              <a:cs typeface="Times New Roman" panose="02020603050405020304" pitchFamily="18" charset="0"/>
            </a:endParaRPr>
          </a:p>
        </p:txBody>
      </p:sp>
    </p:spTree>
    <p:extLst>
      <p:ext uri="{BB962C8B-B14F-4D97-AF65-F5344CB8AC3E}">
        <p14:creationId xmlns:p14="http://schemas.microsoft.com/office/powerpoint/2010/main" val="1014993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267326" y="207077"/>
            <a:ext cx="6569242" cy="603049"/>
          </a:xfrm>
          <a:prstGeom prst="rect">
            <a:avLst/>
          </a:prstGeom>
          <a:noFill/>
          <a:ln>
            <a:noFill/>
          </a:ln>
        </p:spPr>
        <p:txBody>
          <a:bodyPr spcFirstLastPara="1" wrap="square" lIns="91425" tIns="91425" rIns="91425" bIns="91425" anchor="t" anchorCtr="0">
            <a:noAutofit/>
          </a:bodyPr>
          <a:lstStyle/>
          <a:p>
            <a:pPr lvl="0">
              <a:buSzPts val="3000"/>
            </a:pPr>
            <a:r>
              <a:rPr lang="en-US" sz="2800" dirty="0">
                <a:solidFill>
                  <a:schemeClr val="bg1"/>
                </a:solidFill>
                <a:ea typeface="Georgia"/>
                <a:cs typeface="Georgia"/>
                <a:sym typeface="Georgia"/>
              </a:rPr>
              <a:t>METHODOLOGY</a:t>
            </a:r>
            <a:endParaRPr lang="en-US" sz="2800" b="1" dirty="0">
              <a:solidFill>
                <a:schemeClr val="bg1"/>
              </a:solidFill>
              <a:latin typeface="Raleway ExtraBold" panose="020B0503030101060003" pitchFamily="34" charset="77"/>
              <a:ea typeface="Georgia"/>
              <a:cs typeface="Georgia"/>
              <a:sym typeface="Georgia"/>
            </a:endParaRPr>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marR="0" lvl="0" indent="0" algn="r" defTabSz="584200" rtl="0" eaLnBrk="1" fontAlgn="auto" latinLnBrk="0" hangingPunct="0">
              <a:lnSpc>
                <a:spcPct val="100000"/>
              </a:lnSpc>
              <a:spcBef>
                <a:spcPts val="0"/>
              </a:spcBef>
              <a:spcAft>
                <a:spcPts val="0"/>
              </a:spcAft>
              <a:buClrTx/>
              <a:buSzTx/>
              <a:buFontTx/>
              <a:buNone/>
              <a:tabLst/>
              <a:defRPr/>
            </a:pPr>
            <a:fld id="{00000000-1234-1234-1234-123412341234}" type="slidenum">
              <a:rPr kumimoji="0" lang="en-US" sz="949" b="0" i="0" u="none" strike="noStrike" kern="0" cap="none" spc="0" normalizeH="0" baseline="0" noProof="0" smtClean="0">
                <a:ln>
                  <a:noFill/>
                </a:ln>
                <a:solidFill>
                  <a:srgbClr val="FCFFFF"/>
                </a:solidFill>
                <a:effectLst/>
                <a:uLnTx/>
                <a:uFillTx/>
                <a:latin typeface="Gill Sans"/>
                <a:sym typeface="Gill Sans"/>
              </a:rPr>
              <a:pPr marL="0" marR="0" lvl="0" indent="0" algn="r" defTabSz="584200" rtl="0" eaLnBrk="1" fontAlgn="auto" latinLnBrk="0" hangingPunct="0">
                <a:lnSpc>
                  <a:spcPct val="100000"/>
                </a:lnSpc>
                <a:spcBef>
                  <a:spcPts val="0"/>
                </a:spcBef>
                <a:spcAft>
                  <a:spcPts val="0"/>
                </a:spcAft>
                <a:buClrTx/>
                <a:buSzTx/>
                <a:buFontTx/>
                <a:buNone/>
                <a:tabLst/>
                <a:defRPr/>
              </a:pPr>
              <a:t>8</a:t>
            </a:fld>
            <a:endParaRPr kumimoji="0" lang="en-US" sz="949" b="0" i="0" u="none" strike="noStrike" kern="0" cap="none" spc="0" normalizeH="0" baseline="0" noProof="0" dirty="0">
              <a:ln>
                <a:noFill/>
              </a:ln>
              <a:solidFill>
                <a:srgbClr val="FCFFFF"/>
              </a:solidFill>
              <a:effectLst/>
              <a:uLnTx/>
              <a:uFillTx/>
              <a:latin typeface="Gill Sans"/>
              <a:sym typeface="Gill Sans"/>
            </a:endParaRPr>
          </a:p>
        </p:txBody>
      </p:sp>
      <p:sp>
        <p:nvSpPr>
          <p:cNvPr id="105" name="Google Shape;105;p16"/>
          <p:cNvSpPr txBox="1">
            <a:spLocks noGrp="1"/>
          </p:cNvSpPr>
          <p:nvPr>
            <p:ph type="body" idx="4294967295"/>
          </p:nvPr>
        </p:nvSpPr>
        <p:spPr>
          <a:xfrm>
            <a:off x="804013" y="722954"/>
            <a:ext cx="7812087" cy="3998913"/>
          </a:xfrm>
          <a:prstGeom prst="rect">
            <a:avLst/>
          </a:prstGeom>
          <a:noFill/>
          <a:ln>
            <a:noFill/>
          </a:ln>
        </p:spPr>
        <p:txBody>
          <a:bodyPr spcFirstLastPara="1" wrap="square" lIns="91425" tIns="91425" rIns="91425" bIns="91425" anchor="t" anchorCtr="0">
            <a:noAutofit/>
          </a:bodyPr>
          <a:lstStyle/>
          <a:p>
            <a:pPr marL="342900" lvl="0" indent="-342900" algn="just">
              <a:spcBef>
                <a:spcPts val="1600"/>
              </a:spcBef>
              <a:buClr>
                <a:schemeClr val="bg1"/>
              </a:buClr>
              <a:buSzPts val="1400"/>
              <a:buFont typeface="Arial" panose="020B0604020202020204" pitchFamily="34" charset="0"/>
              <a:buChar char="•"/>
            </a:pPr>
            <a:r>
              <a:rPr lang="en-US" sz="2200" i="1" dirty="0">
                <a:latin typeface="Lato" panose="020F0502020204030203" pitchFamily="34" charset="77"/>
                <a:cs typeface="Times New Roman" panose="02020603050405020304" pitchFamily="18" charset="0"/>
              </a:rPr>
              <a:t>Multiple Data Sources</a:t>
            </a:r>
          </a:p>
          <a:p>
            <a:pPr marL="685800" indent="-342900" algn="just">
              <a:spcBef>
                <a:spcPts val="1600"/>
              </a:spcBef>
              <a:buClr>
                <a:schemeClr val="bg1"/>
              </a:buClr>
              <a:buSzPts val="1400"/>
              <a:buFont typeface="Wingdings" panose="05000000000000000000" pitchFamily="2" charset="2"/>
              <a:buChar char="§"/>
            </a:pPr>
            <a:r>
              <a:rPr lang="en-US" sz="1800" i="1" dirty="0">
                <a:latin typeface="Lato" panose="020F0502020204030203" pitchFamily="34" charset="77"/>
                <a:cs typeface="Times New Roman" panose="02020603050405020304" pitchFamily="18" charset="0"/>
              </a:rPr>
              <a:t>National Budgets (main and mid-year)</a:t>
            </a:r>
          </a:p>
          <a:p>
            <a:pPr marL="685800" indent="-342900" algn="just">
              <a:spcBef>
                <a:spcPts val="1600"/>
              </a:spcBef>
              <a:buClr>
                <a:schemeClr val="bg1"/>
              </a:buClr>
              <a:buSzPts val="1400"/>
              <a:buFont typeface="Wingdings" panose="05000000000000000000" pitchFamily="2" charset="2"/>
              <a:buChar char="§"/>
            </a:pPr>
            <a:r>
              <a:rPr lang="en-US" sz="1800" i="1" dirty="0">
                <a:latin typeface="Lato" panose="020F0502020204030203" pitchFamily="34" charset="77"/>
                <a:cs typeface="Times New Roman" panose="02020603050405020304" pitchFamily="18" charset="0"/>
              </a:rPr>
              <a:t>Annual Progress Reports</a:t>
            </a:r>
          </a:p>
          <a:p>
            <a:pPr marL="685800" indent="-342900" algn="just">
              <a:spcBef>
                <a:spcPts val="1600"/>
              </a:spcBef>
              <a:buClr>
                <a:schemeClr val="bg1"/>
              </a:buClr>
              <a:buSzPts val="1400"/>
              <a:buFont typeface="Wingdings" panose="05000000000000000000" pitchFamily="2" charset="2"/>
              <a:buChar char="§"/>
            </a:pPr>
            <a:r>
              <a:rPr lang="en-US" sz="1800" i="1" dirty="0">
                <a:latin typeface="Lato" panose="020F0502020204030203" pitchFamily="34" charset="77"/>
                <a:cs typeface="Times New Roman" panose="02020603050405020304" pitchFamily="18" charset="0"/>
              </a:rPr>
              <a:t>Parliamentary  Hansards</a:t>
            </a:r>
          </a:p>
          <a:p>
            <a:pPr marL="685800" indent="-342900" algn="just">
              <a:spcBef>
                <a:spcPts val="1600"/>
              </a:spcBef>
              <a:buClr>
                <a:schemeClr val="bg1"/>
              </a:buClr>
              <a:buSzPts val="1400"/>
              <a:buFont typeface="Wingdings" panose="05000000000000000000" pitchFamily="2" charset="2"/>
              <a:buChar char="§"/>
            </a:pPr>
            <a:r>
              <a:rPr lang="en-US" sz="1800" i="1" dirty="0">
                <a:latin typeface="Lato" panose="020F0502020204030203" pitchFamily="34" charset="77"/>
                <a:cs typeface="Times New Roman" panose="02020603050405020304" pitchFamily="18" charset="0"/>
              </a:rPr>
              <a:t>Portals and Websites of Ministries, Departments and Agencies</a:t>
            </a:r>
          </a:p>
          <a:p>
            <a:pPr marL="685800" indent="-342900" algn="just">
              <a:spcBef>
                <a:spcPts val="1600"/>
              </a:spcBef>
              <a:buClr>
                <a:schemeClr val="bg1"/>
              </a:buClr>
              <a:buSzPts val="1400"/>
              <a:buFont typeface="Wingdings" panose="05000000000000000000" pitchFamily="2" charset="2"/>
              <a:buChar char="§"/>
            </a:pPr>
            <a:r>
              <a:rPr lang="en-US" sz="1800" i="1" dirty="0">
                <a:latin typeface="Lato" panose="020F0502020204030203" pitchFamily="34" charset="77"/>
                <a:cs typeface="Times New Roman" panose="02020603050405020304" pitchFamily="18" charset="0"/>
              </a:rPr>
              <a:t>News Articles and Reports</a:t>
            </a:r>
          </a:p>
          <a:p>
            <a:pPr marL="342900" lvl="0" indent="-342900" algn="just">
              <a:spcBef>
                <a:spcPts val="1600"/>
              </a:spcBef>
              <a:buClr>
                <a:schemeClr val="bg1"/>
              </a:buClr>
              <a:buSzPts val="1400"/>
              <a:buFont typeface="Arial" panose="020B0604020202020204" pitchFamily="34" charset="0"/>
              <a:buChar char="•"/>
            </a:pPr>
            <a:r>
              <a:rPr lang="en-US" sz="2200" i="1" dirty="0">
                <a:latin typeface="Lato" panose="020F0502020204030203" pitchFamily="34" charset="77"/>
                <a:cs typeface="Times New Roman" panose="02020603050405020304" pitchFamily="18" charset="0"/>
              </a:rPr>
              <a:t>The team was very particular about reliability and validity of scores assigned</a:t>
            </a:r>
          </a:p>
        </p:txBody>
      </p:sp>
    </p:spTree>
    <p:extLst>
      <p:ext uri="{BB962C8B-B14F-4D97-AF65-F5344CB8AC3E}">
        <p14:creationId xmlns:p14="http://schemas.microsoft.com/office/powerpoint/2010/main" val="28600789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267326" y="207077"/>
            <a:ext cx="6569242" cy="603049"/>
          </a:xfrm>
          <a:prstGeom prst="rect">
            <a:avLst/>
          </a:prstGeom>
          <a:noFill/>
          <a:ln>
            <a:noFill/>
          </a:ln>
        </p:spPr>
        <p:txBody>
          <a:bodyPr spcFirstLastPara="1" wrap="square" lIns="91425" tIns="91425" rIns="91425" bIns="91425" anchor="t" anchorCtr="0">
            <a:noAutofit/>
          </a:bodyPr>
          <a:lstStyle/>
          <a:p>
            <a:pPr lvl="0">
              <a:buSzPts val="3000"/>
            </a:pPr>
            <a:r>
              <a:rPr lang="en-US" sz="2800" dirty="0">
                <a:solidFill>
                  <a:schemeClr val="bg1"/>
                </a:solidFill>
                <a:ea typeface="Georgia"/>
                <a:cs typeface="Georgia"/>
                <a:sym typeface="Georgia"/>
              </a:rPr>
              <a:t>METHODOLOGY</a:t>
            </a:r>
            <a:endParaRPr lang="en-US" sz="2800" b="1" dirty="0">
              <a:solidFill>
                <a:schemeClr val="bg1"/>
              </a:solidFill>
              <a:latin typeface="Raleway ExtraBold" panose="020B0503030101060003" pitchFamily="34" charset="77"/>
              <a:ea typeface="Georgia"/>
              <a:cs typeface="Georgia"/>
              <a:sym typeface="Georgia"/>
            </a:endParaRPr>
          </a:p>
        </p:txBody>
      </p:sp>
      <p:sp>
        <p:nvSpPr>
          <p:cNvPr id="2" name="Slide Number Placeholder 1">
            <a:extLst>
              <a:ext uri="{FF2B5EF4-FFF2-40B4-BE49-F238E27FC236}">
                <a16:creationId xmlns:a16="http://schemas.microsoft.com/office/drawing/2014/main" id="{D9730D60-D6E8-482F-B997-8DD413683237}"/>
              </a:ext>
            </a:extLst>
          </p:cNvPr>
          <p:cNvSpPr>
            <a:spLocks noGrp="1"/>
          </p:cNvSpPr>
          <p:nvPr>
            <p:ph type="sldNum" idx="12"/>
          </p:nvPr>
        </p:nvSpPr>
        <p:spPr/>
        <p:txBody>
          <a:bodyPr/>
          <a:lstStyle/>
          <a:p>
            <a:pPr marL="0" marR="0" lvl="0" indent="0" algn="r" defTabSz="584200" rtl="0" eaLnBrk="1" fontAlgn="auto" latinLnBrk="0" hangingPunct="0">
              <a:lnSpc>
                <a:spcPct val="100000"/>
              </a:lnSpc>
              <a:spcBef>
                <a:spcPts val="0"/>
              </a:spcBef>
              <a:spcAft>
                <a:spcPts val="0"/>
              </a:spcAft>
              <a:buClrTx/>
              <a:buSzTx/>
              <a:buFontTx/>
              <a:buNone/>
              <a:tabLst/>
              <a:defRPr/>
            </a:pPr>
            <a:fld id="{00000000-1234-1234-1234-123412341234}" type="slidenum">
              <a:rPr kumimoji="0" lang="en-US" sz="949" b="0" i="0" u="none" strike="noStrike" kern="0" cap="none" spc="0" normalizeH="0" baseline="0" noProof="0" smtClean="0">
                <a:ln>
                  <a:noFill/>
                </a:ln>
                <a:solidFill>
                  <a:srgbClr val="FCFFFF"/>
                </a:solidFill>
                <a:effectLst/>
                <a:uLnTx/>
                <a:uFillTx/>
                <a:latin typeface="Gill Sans"/>
                <a:sym typeface="Gill Sans"/>
              </a:rPr>
              <a:pPr marL="0" marR="0" lvl="0" indent="0" algn="r" defTabSz="584200" rtl="0" eaLnBrk="1" fontAlgn="auto" latinLnBrk="0" hangingPunct="0">
                <a:lnSpc>
                  <a:spcPct val="100000"/>
                </a:lnSpc>
                <a:spcBef>
                  <a:spcPts val="0"/>
                </a:spcBef>
                <a:spcAft>
                  <a:spcPts val="0"/>
                </a:spcAft>
                <a:buClrTx/>
                <a:buSzTx/>
                <a:buFontTx/>
                <a:buNone/>
                <a:tabLst/>
                <a:defRPr/>
              </a:pPr>
              <a:t>9</a:t>
            </a:fld>
            <a:endParaRPr kumimoji="0" lang="en-US" sz="949" b="0" i="0" u="none" strike="noStrike" kern="0" cap="none" spc="0" normalizeH="0" baseline="0" noProof="0" dirty="0">
              <a:ln>
                <a:noFill/>
              </a:ln>
              <a:solidFill>
                <a:srgbClr val="FCFFFF"/>
              </a:solidFill>
              <a:effectLst/>
              <a:uLnTx/>
              <a:uFillTx/>
              <a:latin typeface="Gill Sans"/>
              <a:sym typeface="Gill Sans"/>
            </a:endParaRPr>
          </a:p>
        </p:txBody>
      </p:sp>
      <p:sp>
        <p:nvSpPr>
          <p:cNvPr id="105" name="Google Shape;105;p16"/>
          <p:cNvSpPr txBox="1">
            <a:spLocks noGrp="1"/>
          </p:cNvSpPr>
          <p:nvPr>
            <p:ph type="body" idx="4294967295"/>
          </p:nvPr>
        </p:nvSpPr>
        <p:spPr>
          <a:xfrm>
            <a:off x="804013" y="722954"/>
            <a:ext cx="7812087" cy="3998913"/>
          </a:xfrm>
          <a:prstGeom prst="rect">
            <a:avLst/>
          </a:prstGeom>
          <a:noFill/>
          <a:ln>
            <a:noFill/>
          </a:ln>
        </p:spPr>
        <p:txBody>
          <a:bodyPr spcFirstLastPara="1" wrap="square" lIns="91425" tIns="91425" rIns="91425" bIns="91425" anchor="t" anchorCtr="0">
            <a:noAutofit/>
          </a:bodyPr>
          <a:lstStyle/>
          <a:p>
            <a:pPr marL="342900" lvl="0" indent="-342900" algn="just">
              <a:spcBef>
                <a:spcPts val="1600"/>
              </a:spcBef>
              <a:buClr>
                <a:schemeClr val="bg1"/>
              </a:buClr>
              <a:buSzPts val="1400"/>
              <a:buFont typeface="Arial" panose="020B0604020202020204" pitchFamily="34" charset="0"/>
              <a:buChar char="•"/>
            </a:pPr>
            <a:r>
              <a:rPr lang="en-US" sz="2200" i="1" dirty="0">
                <a:latin typeface="Lato" panose="020F0502020204030203" pitchFamily="34" charset="77"/>
                <a:cs typeface="Times New Roman" panose="02020603050405020304" pitchFamily="18" charset="0"/>
              </a:rPr>
              <a:t>The </a:t>
            </a:r>
            <a:r>
              <a:rPr lang="en-US" sz="2200" i="1" dirty="0" err="1">
                <a:latin typeface="Lato" panose="020F0502020204030203" pitchFamily="34" charset="77"/>
                <a:cs typeface="Times New Roman" panose="02020603050405020304" pitchFamily="18" charset="0"/>
              </a:rPr>
              <a:t>Organisation</a:t>
            </a:r>
            <a:r>
              <a:rPr lang="en-US" sz="2200" i="1" dirty="0">
                <a:latin typeface="Lato" panose="020F0502020204030203" pitchFamily="34" charset="77"/>
                <a:cs typeface="Times New Roman" panose="02020603050405020304" pitchFamily="18" charset="0"/>
              </a:rPr>
              <a:t> for Economic Cooperation and Development (OECD) developed a multi-dimensional framework with 11 dimensions (OECD, 2011).</a:t>
            </a:r>
          </a:p>
          <a:p>
            <a:pPr marL="0" algn="just">
              <a:spcBef>
                <a:spcPts val="1600"/>
              </a:spcBef>
              <a:buClr>
                <a:schemeClr val="bg1"/>
              </a:buClr>
              <a:buSzPts val="1400"/>
            </a:pPr>
            <a:r>
              <a:rPr lang="en-US" sz="1400" i="1" dirty="0">
                <a:solidFill>
                  <a:srgbClr val="FF0000"/>
                </a:solidFill>
                <a:latin typeface="Lato" panose="020F0502020204030203" pitchFamily="34" charset="77"/>
                <a:cs typeface="Times New Roman" panose="02020603050405020304" pitchFamily="18" charset="0"/>
              </a:rPr>
              <a:t>ECONOMY							1. Income and Wealth				2. Jobs and Earnings</a:t>
            </a:r>
          </a:p>
          <a:p>
            <a:pPr marL="0" algn="just">
              <a:spcBef>
                <a:spcPts val="1600"/>
              </a:spcBef>
              <a:buClr>
                <a:schemeClr val="bg1"/>
              </a:buClr>
              <a:buSzPts val="1400"/>
            </a:pPr>
            <a:r>
              <a:rPr lang="en-US" sz="1400" i="1" dirty="0">
                <a:solidFill>
                  <a:srgbClr val="FFC000"/>
                </a:solidFill>
                <a:latin typeface="Lato" panose="020F0502020204030203" pitchFamily="34" charset="77"/>
                <a:cs typeface="Times New Roman" panose="02020603050405020304" pitchFamily="18" charset="0"/>
              </a:rPr>
              <a:t>HUMAN CAPITAL INVESTMENT		3. Health Status						4. Education and Skills </a:t>
            </a:r>
          </a:p>
          <a:p>
            <a:pPr marL="0" algn="just">
              <a:spcBef>
                <a:spcPts val="1600"/>
              </a:spcBef>
              <a:buClr>
                <a:schemeClr val="bg1"/>
              </a:buClr>
              <a:buSzPts val="1400"/>
            </a:pPr>
            <a:r>
              <a:rPr lang="en-US" sz="1400" i="1" dirty="0">
                <a:solidFill>
                  <a:srgbClr val="FFFF00"/>
                </a:solidFill>
                <a:latin typeface="Lato" panose="020F0502020204030203" pitchFamily="34" charset="77"/>
                <a:cs typeface="Times New Roman" panose="02020603050405020304" pitchFamily="18" charset="0"/>
              </a:rPr>
              <a:t>GOVERNANCE						5. Civic engagement and governance 	6. Personal Security</a:t>
            </a:r>
            <a:r>
              <a:rPr lang="en-US" sz="1400" i="1" dirty="0">
                <a:solidFill>
                  <a:srgbClr val="FFC000"/>
                </a:solidFill>
                <a:latin typeface="Lato" panose="020F0502020204030203" pitchFamily="34" charset="77"/>
                <a:cs typeface="Times New Roman" panose="02020603050405020304" pitchFamily="18" charset="0"/>
              </a:rPr>
              <a:t>	</a:t>
            </a:r>
          </a:p>
          <a:p>
            <a:pPr marL="0" algn="just">
              <a:spcBef>
                <a:spcPts val="1600"/>
              </a:spcBef>
              <a:buClr>
                <a:schemeClr val="bg1"/>
              </a:buClr>
              <a:buSzPts val="1400"/>
            </a:pPr>
            <a:r>
              <a:rPr lang="en-US" sz="1400" i="1" dirty="0">
                <a:solidFill>
                  <a:schemeClr val="accent5">
                    <a:lumMod val="20000"/>
                    <a:lumOff val="80000"/>
                  </a:schemeClr>
                </a:solidFill>
                <a:latin typeface="Lato" panose="020F0502020204030203" pitchFamily="34" charset="77"/>
                <a:cs typeface="Times New Roman" panose="02020603050405020304" pitchFamily="18" charset="0"/>
              </a:rPr>
              <a:t>SOCIAL								7. Subjective well-being				8. Social Connections </a:t>
            </a:r>
          </a:p>
          <a:p>
            <a:pPr marL="0" algn="just">
              <a:spcBef>
                <a:spcPts val="1600"/>
              </a:spcBef>
              <a:buClr>
                <a:schemeClr val="bg1"/>
              </a:buClr>
              <a:buSzPts val="1400"/>
            </a:pPr>
            <a:r>
              <a:rPr lang="en-US" sz="1400" i="1" dirty="0">
                <a:solidFill>
                  <a:schemeClr val="accent5">
                    <a:lumMod val="20000"/>
                    <a:lumOff val="80000"/>
                  </a:schemeClr>
                </a:solidFill>
                <a:latin typeface="Lato" panose="020F0502020204030203" pitchFamily="34" charset="77"/>
                <a:cs typeface="Times New Roman" panose="02020603050405020304" pitchFamily="18" charset="0"/>
              </a:rPr>
              <a:t>									9. Work and life balance</a:t>
            </a:r>
          </a:p>
          <a:p>
            <a:pPr marL="0" algn="just">
              <a:spcBef>
                <a:spcPts val="1600"/>
              </a:spcBef>
              <a:buClr>
                <a:schemeClr val="bg1"/>
              </a:buClr>
              <a:buSzPts val="1400"/>
            </a:pPr>
            <a:r>
              <a:rPr lang="en-US" sz="1400" i="1" dirty="0">
                <a:solidFill>
                  <a:schemeClr val="accent2">
                    <a:lumMod val="60000"/>
                    <a:lumOff val="40000"/>
                  </a:schemeClr>
                </a:solidFill>
                <a:latin typeface="Lato" panose="020F0502020204030203" pitchFamily="34" charset="77"/>
                <a:cs typeface="Times New Roman" panose="02020603050405020304" pitchFamily="18" charset="0"/>
              </a:rPr>
              <a:t>INFRASTRUCTURE					10. Environmental qualit</a:t>
            </a:r>
            <a:r>
              <a:rPr lang="en-US" sz="1600" i="1" dirty="0">
                <a:solidFill>
                  <a:schemeClr val="accent2">
                    <a:lumMod val="60000"/>
                    <a:lumOff val="40000"/>
                  </a:schemeClr>
                </a:solidFill>
                <a:latin typeface="Lato" panose="020F0502020204030203" pitchFamily="34" charset="77"/>
                <a:cs typeface="Times New Roman" panose="02020603050405020304" pitchFamily="18" charset="0"/>
              </a:rPr>
              <a:t>y			11. Housing conditions</a:t>
            </a:r>
          </a:p>
        </p:txBody>
      </p:sp>
    </p:spTree>
    <p:extLst>
      <p:ext uri="{BB962C8B-B14F-4D97-AF65-F5344CB8AC3E}">
        <p14:creationId xmlns:p14="http://schemas.microsoft.com/office/powerpoint/2010/main" val="6613190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Lava">
  <a:themeElements>
    <a:clrScheme name="Custom 1">
      <a:dk1>
        <a:srgbClr val="FCFFFF"/>
      </a:dk1>
      <a:lt1>
        <a:srgbClr val="FC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필기체"/>
        <a:ea typeface="필기체"/>
        <a:cs typeface="필기체"/>
      </a:majorFont>
      <a:minorFont>
        <a:latin typeface="American Typewriter Light"/>
        <a:ea typeface="American Typewriter Light"/>
        <a:cs typeface="American Typewriter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08491"/>
        </a:solidFill>
        <a:ln w="25400" cap="flat">
          <a:solidFill>
            <a:srgbClr val="000000"/>
          </a:solidFill>
          <a:prstDash val="solid"/>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D08491"/>
            </a:solidFill>
            <a:effectLst/>
            <a:uFillTx/>
            <a:latin typeface="+mj-lt"/>
            <a:ea typeface="+mj-ea"/>
            <a:cs typeface="+mj-cs"/>
            <a:sym typeface="필기체"/>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COCOA SECTOR PROJECT VALIDATION 3" id="{A7BA9661-2543-2949-9475-D138265AE294}" vid="{274516A6-2E6A-6743-9D1D-1E1201B563E2}"/>
    </a:ext>
  </a:extLst>
</a:theme>
</file>

<file path=ppt/theme/theme2.xml><?xml version="1.0" encoding="utf-8"?>
<a:theme xmlns:a="http://schemas.openxmlformats.org/drawingml/2006/main" name="1_Lava">
  <a:themeElements>
    <a:clrScheme name="Custom 1">
      <a:dk1>
        <a:srgbClr val="FCFFFF"/>
      </a:dk1>
      <a:lt1>
        <a:srgbClr val="FC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필기체"/>
        <a:ea typeface="필기체"/>
        <a:cs typeface="필기체"/>
      </a:majorFont>
      <a:minorFont>
        <a:latin typeface="American Typewriter Light"/>
        <a:ea typeface="American Typewriter Light"/>
        <a:cs typeface="American Typewriter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08491"/>
        </a:solidFill>
        <a:ln w="25400" cap="flat">
          <a:solidFill>
            <a:srgbClr val="000000"/>
          </a:solidFill>
          <a:prstDash val="solid"/>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D08491"/>
            </a:solidFill>
            <a:effectLst/>
            <a:uFillTx/>
            <a:latin typeface="+mj-lt"/>
            <a:ea typeface="+mj-ea"/>
            <a:cs typeface="+mj-cs"/>
            <a:sym typeface="필기체"/>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COCOA SECTOR PROJECT VALIDATION 3" id="{A7BA9661-2543-2949-9475-D138265AE294}" vid="{274516A6-2E6A-6743-9D1D-1E1201B563E2}"/>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11357</TotalTime>
  <Words>2684</Words>
  <Application>Microsoft Office PowerPoint</Application>
  <PresentationFormat>On-screen Show (16:9)</PresentationFormat>
  <Paragraphs>482</Paragraphs>
  <Slides>60</Slides>
  <Notes>57</Notes>
  <HiddenSlides>0</HiddenSlides>
  <MMClips>0</MMClips>
  <ScaleCrop>false</ScaleCrop>
  <HeadingPairs>
    <vt:vector size="8" baseType="variant">
      <vt:variant>
        <vt:lpstr>Fonts Used</vt:lpstr>
      </vt:variant>
      <vt:variant>
        <vt:i4>19</vt:i4>
      </vt:variant>
      <vt:variant>
        <vt:lpstr>Theme</vt:lpstr>
      </vt:variant>
      <vt:variant>
        <vt:i4>2</vt:i4>
      </vt:variant>
      <vt:variant>
        <vt:lpstr>Embedded OLE Servers</vt:lpstr>
      </vt:variant>
      <vt:variant>
        <vt:i4>1</vt:i4>
      </vt:variant>
      <vt:variant>
        <vt:lpstr>Slide Titles</vt:lpstr>
      </vt:variant>
      <vt:variant>
        <vt:i4>60</vt:i4>
      </vt:variant>
    </vt:vector>
  </HeadingPairs>
  <TitlesOfParts>
    <vt:vector size="82" baseType="lpstr">
      <vt:lpstr>Raleway</vt:lpstr>
      <vt:lpstr>Raleway SemiBold</vt:lpstr>
      <vt:lpstr>Open Sans Semibold</vt:lpstr>
      <vt:lpstr>Raleway ExtraBold</vt:lpstr>
      <vt:lpstr>Lato</vt:lpstr>
      <vt:lpstr>필기체</vt:lpstr>
      <vt:lpstr>Arial</vt:lpstr>
      <vt:lpstr>Times New Roman</vt:lpstr>
      <vt:lpstr>Wingdings</vt:lpstr>
      <vt:lpstr>Gill Sans</vt:lpstr>
      <vt:lpstr>Avenir Next Condensed Ultra Lig</vt:lpstr>
      <vt:lpstr>Avenir Next</vt:lpstr>
      <vt:lpstr>Georgia</vt:lpstr>
      <vt:lpstr>Open Sans</vt:lpstr>
      <vt:lpstr>Helvetica</vt:lpstr>
      <vt:lpstr>Raleway Light</vt:lpstr>
      <vt:lpstr>Avenir Next Ultra Light</vt:lpstr>
      <vt:lpstr>Avenir Next Condensed</vt:lpstr>
      <vt:lpstr>American Typewriter Light</vt:lpstr>
      <vt:lpstr>Lava</vt:lpstr>
      <vt:lpstr>1_Lava</vt:lpstr>
      <vt:lpstr>Equation</vt:lpstr>
      <vt:lpstr>iMANIFESTO 2020 – A FINAL REPORT CARD ON THE DELIVERY OF THE NPP GOVERNMENT’S 2016 MANIFESTO</vt:lpstr>
      <vt:lpstr>OUTLINE</vt:lpstr>
      <vt:lpstr>INTRODUCTION</vt:lpstr>
      <vt:lpstr>INTRODUCTION</vt:lpstr>
      <vt:lpstr>INTRODUCTION</vt:lpstr>
      <vt:lpstr>INTRODUCTION</vt:lpstr>
      <vt:lpstr>METHODOLOGY</vt:lpstr>
      <vt:lpstr>METHODOLOGY</vt:lpstr>
      <vt:lpstr>METHODOLOGY</vt:lpstr>
      <vt:lpstr>METHODOLOGY</vt:lpstr>
      <vt:lpstr>METHODOLOGY</vt:lpstr>
      <vt:lpstr>METHODOLOGY</vt:lpstr>
      <vt:lpstr>METHODOLOGY</vt:lpstr>
      <vt:lpstr>METHODOLOGY</vt:lpstr>
      <vt:lpstr>OUTPUT-BASED PERFORMANCE</vt:lpstr>
      <vt:lpstr>ECONOMY (57.62%)</vt:lpstr>
      <vt:lpstr>Economy – Trade and Industry  (Fulfilled)</vt:lpstr>
      <vt:lpstr>ECONOMY – TRADE AND INDUSTRY (Partially and Yet to Be Fulfilled)</vt:lpstr>
      <vt:lpstr>ECONOMY, TRADE &amp; INDUSTRY – (52.53%)</vt:lpstr>
      <vt:lpstr>ECONOMY – Tourism, Culture &amp; Creative Arts (Fulfilled)</vt:lpstr>
      <vt:lpstr>ECONOMY – Tourism, Culture &amp; Creative Arts (Partially Fulfilled/Unfulfilled)</vt:lpstr>
      <vt:lpstr>ECONOMY- TOURISM, CULTURE &amp; CREATIVE ARTS (73.81%)</vt:lpstr>
      <vt:lpstr>ECONOMY – AGRICULTURE (Fulfilled)</vt:lpstr>
      <vt:lpstr>ECONOMY – AGRICULTURE (Partially and Yet to Be Fulfilled)</vt:lpstr>
      <vt:lpstr>ECONOMY- AGRICULTURE (59.54%)</vt:lpstr>
      <vt:lpstr>HUMAN CAPITAL INVESTMENT (55.87%)</vt:lpstr>
      <vt:lpstr>HUMAN CAPITAL INVESTMENT – EDUCATION (55%)  (Fulfilled)</vt:lpstr>
      <vt:lpstr>HUMAN CAPITAL INVESTMENT-  EDUCATION (Partially and Yet to Be Fulfilled)</vt:lpstr>
      <vt:lpstr>HUMAN CAPITAL INVESTMENT -Education  </vt:lpstr>
      <vt:lpstr>HUMAN CAPITAL INVESTMENT – HEALTH (56.77)  (Fulfilled) </vt:lpstr>
      <vt:lpstr>HUMAN CAPITAL INVESTMENT – HEALTH (Partially and Yet to Be Fulfilled)</vt:lpstr>
      <vt:lpstr>Human Capital Investment- Health </vt:lpstr>
      <vt:lpstr>GOVERNANCE</vt:lpstr>
      <vt:lpstr>Governance (59.25%)</vt:lpstr>
      <vt:lpstr>Governance, Corruption and Public Accountability- 43% </vt:lpstr>
      <vt:lpstr>Local Government – 37%</vt:lpstr>
      <vt:lpstr>Foreign Affairs – 79%</vt:lpstr>
      <vt:lpstr>Security – 72%</vt:lpstr>
      <vt:lpstr>GOVERNANCE – 59.25% </vt:lpstr>
      <vt:lpstr>SOCIAL SERVICES</vt:lpstr>
      <vt:lpstr>Social Services</vt:lpstr>
      <vt:lpstr>Social Services Fulfilled </vt:lpstr>
      <vt:lpstr>Social Services Partially Fulfilled/Yet to be fulfilled</vt:lpstr>
      <vt:lpstr>SOCIAL SECTOR (58.85%) </vt:lpstr>
      <vt:lpstr>INFRASTRUCTURE  </vt:lpstr>
      <vt:lpstr>INFRASTRUCTURE (51.71%) </vt:lpstr>
      <vt:lpstr>INFRASTRUCTURE  </vt:lpstr>
      <vt:lpstr>INFRASTRUCTURE – ENERGY (57.57%)</vt:lpstr>
      <vt:lpstr>INFRASTRUCTURE - ENERGY</vt:lpstr>
      <vt:lpstr>INFRASTRUCTURE – ENERGY (57.57%)</vt:lpstr>
      <vt:lpstr>INFRASTRUCTURE  </vt:lpstr>
      <vt:lpstr>INFRASTRUCTURE – STRUCTURAL DEVELOPMENT (51.26%)</vt:lpstr>
      <vt:lpstr>INFRASTRUCTURE – STRUCTURAL DEVELOPMENT</vt:lpstr>
      <vt:lpstr>INFRASTRUCTURE – Structural Development (51.26%)</vt:lpstr>
      <vt:lpstr>56.77%</vt:lpstr>
      <vt:lpstr>PowerPoint Presentation</vt:lpstr>
      <vt:lpstr>Overall Performance</vt:lpstr>
      <vt:lpstr>Contributors  Ivy Agyeiwaa Amponsah  Erzuah Nvidah  King Carl Tonam Duho  Dennis Asare </vt:lpstr>
      <vt:lpstr>THANK YOU</vt:lpstr>
      <vt:lpstr>www.imaniafrica.org/reports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iMANIFESTO</dc:title>
  <dc:creator>HP</dc:creator>
  <cp:lastModifiedBy>Dennis Asare</cp:lastModifiedBy>
  <cp:revision>447</cp:revision>
  <dcterms:modified xsi:type="dcterms:W3CDTF">2020-11-04T09:43:25Z</dcterms:modified>
</cp:coreProperties>
</file>